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6858000" cx="12192000"/>
  <p:notesSz cx="6858000" cy="9144000"/>
  <p:embeddedFontLst>
    <p:embeddedFont>
      <p:font typeface="Roboto"/>
      <p:regular r:id="rId36"/>
      <p:bold r:id="rId37"/>
      <p:italic r:id="rId38"/>
      <p:boldItalic r:id="rId39"/>
    </p:embeddedFont>
    <p:embeddedFont>
      <p:font typeface="Lato"/>
      <p:regular r:id="rId40"/>
      <p:bold r:id="rId41"/>
      <p:italic r:id="rId42"/>
      <p:boldItalic r:id="rId43"/>
    </p:embeddedFont>
    <p:embeddedFont>
      <p:font typeface="Pacifico"/>
      <p:regular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792">
          <p15:clr>
            <a:srgbClr val="A4A3A4"/>
          </p15:clr>
        </p15:guide>
        <p15:guide id="2" pos="3144">
          <p15:clr>
            <a:srgbClr val="A4A3A4"/>
          </p15:clr>
        </p15:guide>
        <p15:guide id="3" orient="horz" pos="960">
          <p15:clr>
            <a:srgbClr val="A4A3A4"/>
          </p15:clr>
        </p15:guide>
      </p15:sldGuideLst>
    </p:ext>
    <p:ext uri="GoogleSlidesCustomDataVersion2">
      <go:slidesCustomData xmlns:go="http://customooxmlschemas.google.com/" r:id="rId45" roundtripDataSignature="AMtx7mj2ojAPBa2SJCXYz5jAIG2J6Fn5I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792" orient="horz"/>
        <p:guide pos="3144"/>
        <p:guide pos="96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regular.fntdata"/><Relationship Id="rId20" Type="http://schemas.openxmlformats.org/officeDocument/2006/relationships/slide" Target="slides/slide15.xml"/><Relationship Id="rId42" Type="http://schemas.openxmlformats.org/officeDocument/2006/relationships/font" Target="fonts/Lato-italic.fntdata"/><Relationship Id="rId41" Type="http://schemas.openxmlformats.org/officeDocument/2006/relationships/font" Target="fonts/Lato-bold.fntdata"/><Relationship Id="rId22" Type="http://schemas.openxmlformats.org/officeDocument/2006/relationships/slide" Target="slides/slide17.xml"/><Relationship Id="rId44" Type="http://schemas.openxmlformats.org/officeDocument/2006/relationships/font" Target="fonts/Pacifico-regular.fntdata"/><Relationship Id="rId21" Type="http://schemas.openxmlformats.org/officeDocument/2006/relationships/slide" Target="slides/slide16.xml"/><Relationship Id="rId43" Type="http://schemas.openxmlformats.org/officeDocument/2006/relationships/font" Target="fonts/Lato-boldItalic.fntdata"/><Relationship Id="rId24" Type="http://schemas.openxmlformats.org/officeDocument/2006/relationships/slide" Target="slides/slide19.xml"/><Relationship Id="rId23" Type="http://schemas.openxmlformats.org/officeDocument/2006/relationships/slide" Target="slides/slide18.xml"/><Relationship Id="rId45" Type="http://customschemas.google.com/relationships/presentationmetadata" Target="meta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bold.fntdata"/><Relationship Id="rId14" Type="http://schemas.openxmlformats.org/officeDocument/2006/relationships/slide" Target="slides/slide9.xml"/><Relationship Id="rId36" Type="http://schemas.openxmlformats.org/officeDocument/2006/relationships/font" Target="fonts/Roboto-regular.fntdata"/><Relationship Id="rId17" Type="http://schemas.openxmlformats.org/officeDocument/2006/relationships/slide" Target="slides/slide12.xml"/><Relationship Id="rId39" Type="http://schemas.openxmlformats.org/officeDocument/2006/relationships/font" Target="fonts/Roboto-boldItalic.fntdata"/><Relationship Id="rId16" Type="http://schemas.openxmlformats.org/officeDocument/2006/relationships/slide" Target="slides/slide11.xml"/><Relationship Id="rId38" Type="http://schemas.openxmlformats.org/officeDocument/2006/relationships/font" Target="fonts/Robo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5" name="Google Shape;80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9" name="Google Shape;899;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 sz="1800">
                <a:latin typeface="Arial"/>
                <a:ea typeface="Arial"/>
                <a:cs typeface="Arial"/>
                <a:sym typeface="Arial"/>
              </a:rPr>
              <a:t>1. Аналіз підписників за типом статуса у звернені:</a:t>
            </a:r>
            <a:endParaRPr sz="1800">
              <a:latin typeface="Arial"/>
              <a:ea typeface="Arial"/>
              <a:cs typeface="Arial"/>
              <a:sym typeface="Arial"/>
            </a:endParaRPr>
          </a:p>
          <a:p>
            <a:pPr indent="-342900" lvl="0" marL="342900" marR="0" rtl="0" algn="l">
              <a:lnSpc>
                <a:spcPct val="115000"/>
              </a:lnSpc>
              <a:spcBef>
                <a:spcPts val="0"/>
              </a:spcBef>
              <a:spcAft>
                <a:spcPts val="0"/>
              </a:spcAft>
              <a:buClr>
                <a:schemeClr val="dk1"/>
              </a:buClr>
              <a:buSzPts val="1800"/>
              <a:buFont typeface="Arial"/>
              <a:buChar char="●"/>
            </a:pPr>
            <a:r>
              <a:rPr lang="en" sz="1800" u="none" strike="noStrike">
                <a:latin typeface="Arial"/>
                <a:ea typeface="Arial"/>
                <a:cs typeface="Arial"/>
                <a:sym typeface="Arial"/>
              </a:rPr>
              <a:t>Фіксування кількості усього звернень.</a:t>
            </a:r>
            <a:endParaRPr sz="1800" u="none" strike="noStrike">
              <a:latin typeface="Arial"/>
              <a:ea typeface="Arial"/>
              <a:cs typeface="Arial"/>
              <a:sym typeface="Arial"/>
            </a:endParaRPr>
          </a:p>
          <a:p>
            <a:pPr indent="-342900" lvl="0" marL="342900" marR="0" rtl="0" algn="l">
              <a:lnSpc>
                <a:spcPct val="115000"/>
              </a:lnSpc>
              <a:spcBef>
                <a:spcPts val="0"/>
              </a:spcBef>
              <a:spcAft>
                <a:spcPts val="0"/>
              </a:spcAft>
              <a:buClr>
                <a:schemeClr val="dk1"/>
              </a:buClr>
              <a:buSzPts val="1800"/>
              <a:buFont typeface="Arial"/>
              <a:buChar char="●"/>
            </a:pPr>
            <a:r>
              <a:rPr lang="en" sz="1800" u="none" strike="noStrike">
                <a:latin typeface="Arial"/>
                <a:ea typeface="Arial"/>
                <a:cs typeface="Arial"/>
                <a:sym typeface="Arial"/>
              </a:rPr>
              <a:t>Відстеження кількості юзерів по областям.</a:t>
            </a:r>
            <a:endParaRPr sz="1800" u="none" strike="noStrike">
              <a:latin typeface="Arial"/>
              <a:ea typeface="Arial"/>
              <a:cs typeface="Arial"/>
              <a:sym typeface="Arial"/>
            </a:endParaRPr>
          </a:p>
          <a:p>
            <a:pPr indent="-342900" lvl="0" marL="342900" marR="0" rtl="0" algn="l">
              <a:lnSpc>
                <a:spcPct val="115000"/>
              </a:lnSpc>
              <a:spcBef>
                <a:spcPts val="0"/>
              </a:spcBef>
              <a:spcAft>
                <a:spcPts val="0"/>
              </a:spcAft>
              <a:buClr>
                <a:schemeClr val="dk1"/>
              </a:buClr>
              <a:buSzPts val="1800"/>
              <a:buFont typeface="Arial"/>
              <a:buChar char="●"/>
            </a:pPr>
            <a:r>
              <a:rPr lang="en" sz="1800" u="none" strike="noStrike">
                <a:latin typeface="Arial"/>
                <a:ea typeface="Arial"/>
                <a:cs typeface="Arial"/>
                <a:sym typeface="Arial"/>
              </a:rPr>
              <a:t>Відстеження кількості найчастіших питань.</a:t>
            </a:r>
            <a:endParaRPr sz="1800" u="none" strike="noStrike">
              <a:latin typeface="Arial"/>
              <a:ea typeface="Arial"/>
              <a:cs typeface="Arial"/>
              <a:sym typeface="Arial"/>
            </a:endParaRPr>
          </a:p>
          <a:p>
            <a:pPr indent="0" lvl="0" marL="0" marR="0" rtl="0" algn="l">
              <a:lnSpc>
                <a:spcPct val="150000"/>
              </a:lnSpc>
              <a:spcBef>
                <a:spcPts val="0"/>
              </a:spcBef>
              <a:spcAft>
                <a:spcPts val="0"/>
              </a:spcAft>
              <a:buNone/>
            </a:pPr>
            <a:r>
              <a:rPr lang="en" sz="1800">
                <a:latin typeface="Arial"/>
                <a:ea typeface="Arial"/>
                <a:cs typeface="Arial"/>
                <a:sym typeface="Arial"/>
              </a:rPr>
              <a:t>2. Аналіз груп користувачів:</a:t>
            </a:r>
            <a:endParaRPr sz="1800">
              <a:latin typeface="Arial"/>
              <a:ea typeface="Arial"/>
              <a:cs typeface="Arial"/>
              <a:sym typeface="Arial"/>
            </a:endParaRPr>
          </a:p>
          <a:p>
            <a:pPr indent="-342900" lvl="0" marL="342900" marR="0" rtl="0" algn="l">
              <a:lnSpc>
                <a:spcPct val="115000"/>
              </a:lnSpc>
              <a:spcBef>
                <a:spcPts val="0"/>
              </a:spcBef>
              <a:spcAft>
                <a:spcPts val="0"/>
              </a:spcAft>
              <a:buClr>
                <a:schemeClr val="dk1"/>
              </a:buClr>
              <a:buSzPts val="1800"/>
              <a:buFont typeface="Arial"/>
              <a:buChar char="●"/>
            </a:pPr>
            <a:r>
              <a:rPr lang="en" sz="1800" u="none" strike="noStrike">
                <a:latin typeface="Arial"/>
                <a:ea typeface="Arial"/>
                <a:cs typeface="Arial"/>
                <a:sym typeface="Arial"/>
              </a:rPr>
              <a:t>Відстеження кількості користувачів в кожній з утворених адміном груп.</a:t>
            </a:r>
            <a:endParaRPr sz="1800" u="none" strike="noStrike">
              <a:latin typeface="Arial"/>
              <a:ea typeface="Arial"/>
              <a:cs typeface="Arial"/>
              <a:sym typeface="Arial"/>
            </a:endParaRPr>
          </a:p>
          <a:p>
            <a:pPr indent="0" lvl="0" marL="0" marR="0" rtl="0" algn="l">
              <a:lnSpc>
                <a:spcPct val="150000"/>
              </a:lnSpc>
              <a:spcBef>
                <a:spcPts val="0"/>
              </a:spcBef>
              <a:spcAft>
                <a:spcPts val="0"/>
              </a:spcAft>
              <a:buNone/>
            </a:pPr>
            <a:r>
              <a:rPr lang="en" sz="1800">
                <a:latin typeface="Arial"/>
                <a:ea typeface="Arial"/>
                <a:cs typeface="Arial"/>
                <a:sym typeface="Arial"/>
              </a:rPr>
              <a:t>3. Відстеження активності користувачів (відвідуваність) за обраним періодом.</a:t>
            </a:r>
            <a:endParaRPr sz="1800">
              <a:latin typeface="Arial"/>
              <a:ea typeface="Arial"/>
              <a:cs typeface="Arial"/>
              <a:sym typeface="Arial"/>
            </a:endParaRPr>
          </a:p>
          <a:p>
            <a:pPr indent="-342900" lvl="0" marL="342900" marR="0" rtl="0" algn="l">
              <a:lnSpc>
                <a:spcPct val="115000"/>
              </a:lnSpc>
              <a:spcBef>
                <a:spcPts val="0"/>
              </a:spcBef>
              <a:spcAft>
                <a:spcPts val="0"/>
              </a:spcAft>
              <a:buClr>
                <a:schemeClr val="dk1"/>
              </a:buClr>
              <a:buSzPts val="1800"/>
              <a:buFont typeface="Arial"/>
              <a:buChar char="●"/>
            </a:pPr>
            <a:r>
              <a:rPr lang="en" sz="1800" u="none" strike="noStrike">
                <a:latin typeface="Arial"/>
                <a:ea typeface="Arial"/>
                <a:cs typeface="Arial"/>
                <a:sym typeface="Arial"/>
              </a:rPr>
              <a:t>Сегментація користувачів за періодами активності, такими як 7 днів, 14 днів, 21 день, 1 раз в місяць, 1 раз в три місяці,.</a:t>
            </a:r>
            <a:endParaRPr sz="1800" u="none" strike="noStrike">
              <a:latin typeface="Arial"/>
              <a:ea typeface="Arial"/>
              <a:cs typeface="Arial"/>
              <a:sym typeface="Arial"/>
            </a:endParaRPr>
          </a:p>
          <a:p>
            <a:pPr indent="-342900" lvl="0" marL="342900" marR="0" rtl="0" algn="l">
              <a:lnSpc>
                <a:spcPct val="115000"/>
              </a:lnSpc>
              <a:spcBef>
                <a:spcPts val="0"/>
              </a:spcBef>
              <a:spcAft>
                <a:spcPts val="0"/>
              </a:spcAft>
              <a:buClr>
                <a:schemeClr val="dk1"/>
              </a:buClr>
              <a:buSzPts val="1800"/>
              <a:buFont typeface="Arial"/>
              <a:buChar char="●"/>
            </a:pPr>
            <a:r>
              <a:rPr lang="en" sz="1800" u="none" strike="noStrike">
                <a:latin typeface="Arial"/>
                <a:ea typeface="Arial"/>
                <a:cs typeface="Arial"/>
                <a:sym typeface="Arial"/>
              </a:rPr>
              <a:t>Фіксування активності користувачів (наприклад, кількість відвідувань) виходячи з обраного періоду.</a:t>
            </a:r>
            <a:endParaRPr sz="1800" u="none" strike="noStrike">
              <a:latin typeface="Arial"/>
              <a:ea typeface="Arial"/>
              <a:cs typeface="Arial"/>
              <a:sym typeface="Arial"/>
            </a:endParaRPr>
          </a:p>
          <a:p>
            <a:pPr indent="0" lvl="0" marL="0" marR="0" rtl="0" algn="l">
              <a:lnSpc>
                <a:spcPct val="150000"/>
              </a:lnSpc>
              <a:spcBef>
                <a:spcPts val="0"/>
              </a:spcBef>
              <a:spcAft>
                <a:spcPts val="0"/>
              </a:spcAft>
              <a:buNone/>
            </a:pPr>
            <a:r>
              <a:rPr lang="en" sz="1800">
                <a:latin typeface="Arial"/>
                <a:ea typeface="Arial"/>
                <a:cs typeface="Arial"/>
                <a:sym typeface="Arial"/>
              </a:rPr>
              <a:t> </a:t>
            </a:r>
            <a:endParaRPr sz="1800">
              <a:latin typeface="Arial"/>
              <a:ea typeface="Arial"/>
              <a:cs typeface="Arial"/>
              <a:sym typeface="Arial"/>
            </a:endParaRPr>
          </a:p>
          <a:p>
            <a:pPr indent="0" lvl="0" marL="0" marR="0" rtl="0" algn="l">
              <a:lnSpc>
                <a:spcPct val="150000"/>
              </a:lnSpc>
              <a:spcBef>
                <a:spcPts val="0"/>
              </a:spcBef>
              <a:spcAft>
                <a:spcPts val="0"/>
              </a:spcAft>
              <a:buNone/>
            </a:pPr>
            <a:r>
              <a:rPr lang="en" sz="1800">
                <a:latin typeface="Arial"/>
                <a:ea typeface="Arial"/>
                <a:cs typeface="Arial"/>
                <a:sym typeface="Arial"/>
              </a:rPr>
              <a:t>Варіації аналітичних запитів:</a:t>
            </a:r>
            <a:endParaRPr sz="1800">
              <a:latin typeface="Arial"/>
              <a:ea typeface="Arial"/>
              <a:cs typeface="Arial"/>
              <a:sym typeface="Arial"/>
            </a:endParaRPr>
          </a:p>
          <a:p>
            <a:pPr indent="0" lvl="0" marL="0" marR="0" rtl="0" algn="l">
              <a:lnSpc>
                <a:spcPct val="150000"/>
              </a:lnSpc>
              <a:spcBef>
                <a:spcPts val="0"/>
              </a:spcBef>
              <a:spcAft>
                <a:spcPts val="0"/>
              </a:spcAft>
              <a:buNone/>
            </a:pPr>
            <a:r>
              <a:rPr lang="en" sz="1800">
                <a:latin typeface="Arial"/>
                <a:ea typeface="Arial"/>
                <a:cs typeface="Arial"/>
                <a:sym typeface="Arial"/>
              </a:rPr>
              <a:t>Адміністратор повинен мати можливість обирати період для аналізу та групувати дані відповідно до зазначених параметрів, таким чином:</a:t>
            </a:r>
            <a:endParaRPr sz="1800">
              <a:latin typeface="Arial"/>
              <a:ea typeface="Arial"/>
              <a:cs typeface="Arial"/>
              <a:sym typeface="Arial"/>
            </a:endParaRPr>
          </a:p>
          <a:p>
            <a:pPr indent="-342900" lvl="0" marL="342900" marR="0" rtl="0" algn="l">
              <a:lnSpc>
                <a:spcPct val="115000"/>
              </a:lnSpc>
              <a:spcBef>
                <a:spcPts val="0"/>
              </a:spcBef>
              <a:spcAft>
                <a:spcPts val="0"/>
              </a:spcAft>
              <a:buClr>
                <a:schemeClr val="dk1"/>
              </a:buClr>
              <a:buSzPts val="1800"/>
              <a:buFont typeface="Arial"/>
              <a:buChar char="●"/>
            </a:pPr>
            <a:r>
              <a:rPr lang="en" sz="1800" u="none" strike="noStrike">
                <a:latin typeface="Arial"/>
                <a:ea typeface="Arial"/>
                <a:cs typeface="Arial"/>
                <a:sym typeface="Arial"/>
              </a:rPr>
              <a:t> Відстеження кількості відправлених порад за період (наприклад, за тиждень, місяць, рік) з вказанням типу поради та месенджера.</a:t>
            </a:r>
            <a:endParaRPr sz="1800" u="none" strike="noStrike">
              <a:latin typeface="Arial"/>
              <a:ea typeface="Arial"/>
              <a:cs typeface="Arial"/>
              <a:sym typeface="Arial"/>
            </a:endParaRPr>
          </a:p>
          <a:p>
            <a:pPr indent="-342900" lvl="0" marL="342900" marR="0" rtl="0" algn="l">
              <a:lnSpc>
                <a:spcPct val="115000"/>
              </a:lnSpc>
              <a:spcBef>
                <a:spcPts val="0"/>
              </a:spcBef>
              <a:spcAft>
                <a:spcPts val="0"/>
              </a:spcAft>
              <a:buClr>
                <a:schemeClr val="dk1"/>
              </a:buClr>
              <a:buSzPts val="1800"/>
              <a:buFont typeface="Arial"/>
              <a:buChar char="●"/>
            </a:pPr>
            <a:r>
              <a:rPr lang="en" sz="1800" u="none" strike="noStrike">
                <a:latin typeface="Arial"/>
                <a:ea typeface="Arial"/>
                <a:cs typeface="Arial"/>
                <a:sym typeface="Arial"/>
              </a:rPr>
              <a:t>Відстеження кількості відкритих порад за період з розподілом за типом месенджера та типом поради.</a:t>
            </a:r>
            <a:endParaRPr sz="1800" u="none" strike="noStrike">
              <a:latin typeface="Arial"/>
              <a:ea typeface="Arial"/>
              <a:cs typeface="Arial"/>
              <a:sym typeface="Arial"/>
            </a:endParaRPr>
          </a:p>
          <a:p>
            <a:pPr indent="-342900" lvl="0" marL="342900" marR="0" rtl="0" algn="l">
              <a:lnSpc>
                <a:spcPct val="115000"/>
              </a:lnSpc>
              <a:spcBef>
                <a:spcPts val="0"/>
              </a:spcBef>
              <a:spcAft>
                <a:spcPts val="0"/>
              </a:spcAft>
              <a:buClr>
                <a:schemeClr val="dk1"/>
              </a:buClr>
              <a:buSzPts val="1800"/>
              <a:buFont typeface="Arial"/>
              <a:buChar char="●"/>
            </a:pPr>
            <a:r>
              <a:rPr lang="en" sz="1800" u="none" strike="noStrike">
                <a:latin typeface="Arial"/>
                <a:ea typeface="Arial"/>
                <a:cs typeface="Arial"/>
                <a:sym typeface="Arial"/>
              </a:rPr>
              <a:t>Аналіз активності користувачів в розрізі періодів та видів месенджерів.</a:t>
            </a:r>
            <a:endParaRPr sz="1800" u="none" strike="noStrike">
              <a:latin typeface="Arial"/>
              <a:ea typeface="Arial"/>
              <a:cs typeface="Arial"/>
              <a:sym typeface="Arial"/>
            </a:endParaRPr>
          </a:p>
          <a:p>
            <a:pPr indent="0" lvl="0" marL="0" marR="0" rtl="0" algn="l">
              <a:lnSpc>
                <a:spcPct val="150000"/>
              </a:lnSpc>
              <a:spcBef>
                <a:spcPts val="0"/>
              </a:spcBef>
              <a:spcAft>
                <a:spcPts val="0"/>
              </a:spcAft>
              <a:buNone/>
            </a:pPr>
            <a:r>
              <a:rPr lang="en" sz="1800">
                <a:latin typeface="Arial"/>
                <a:ea typeface="Arial"/>
                <a:cs typeface="Arial"/>
                <a:sym typeface="Arial"/>
              </a:rPr>
              <a:t>Аналіз активності користувачів в розрізі періодів та видів месенджерів.</a:t>
            </a:r>
            <a:endParaRPr sz="1800">
              <a:latin typeface="Arial"/>
              <a:ea typeface="Arial"/>
              <a:cs typeface="Arial"/>
              <a:sym typeface="Arial"/>
            </a:endParaRPr>
          </a:p>
          <a:p>
            <a:pPr indent="0" lvl="0" marL="0" marR="0" rtl="0" algn="l">
              <a:lnSpc>
                <a:spcPct val="150000"/>
              </a:lnSpc>
              <a:spcBef>
                <a:spcPts val="0"/>
              </a:spcBef>
              <a:spcAft>
                <a:spcPts val="0"/>
              </a:spcAft>
              <a:buNone/>
            </a:pPr>
            <a:r>
              <a:rPr lang="en" sz="1800">
                <a:latin typeface="Arial"/>
                <a:ea typeface="Arial"/>
                <a:cs typeface="Arial"/>
                <a:sym typeface="Arial"/>
              </a:rPr>
              <a:t>Ці аналітичні дані повинні бути доступні адміністраторам через інтерфейс адміністративної панелі та можуть бути експортовані в ексель-файл для подальшого аналізу.</a:t>
            </a:r>
            <a:endParaRPr sz="1800">
              <a:latin typeface="Arial"/>
              <a:ea typeface="Arial"/>
              <a:cs typeface="Arial"/>
              <a:sym typeface="Arial"/>
            </a:endParaRPr>
          </a:p>
          <a:p>
            <a:pPr indent="0" lvl="0" marL="0" rtl="0" algn="l">
              <a:spcBef>
                <a:spcPts val="0"/>
              </a:spcBef>
              <a:spcAft>
                <a:spcPts val="0"/>
              </a:spcAft>
              <a:buNone/>
            </a:pPr>
            <a:r>
              <a:t/>
            </a:r>
            <a:endParaRPr/>
          </a:p>
        </p:txBody>
      </p:sp>
      <p:sp>
        <p:nvSpPr>
          <p:cNvPr id="900" name="Google Shape;900;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2a4112deeb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2a4112deebc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0" name="Google Shape;910;g2a4112deeb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2a4112deebc_1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2a4112deebc_1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9" name="Google Shape;919;g2a4112deebc_1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2a4112deebc_1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2a4112deebc_1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9" name="Google Shape;929;g2a4112deebc_1_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26340197128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8" name="Google Shape;938;g26340197128_0_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 sz="1800">
                <a:latin typeface="Arial"/>
                <a:ea typeface="Arial"/>
                <a:cs typeface="Arial"/>
                <a:sym typeface="Arial"/>
              </a:rPr>
              <a:t>1. Аналіз підписників за типом статуса у звернені:</a:t>
            </a:r>
            <a:endParaRPr sz="1800">
              <a:latin typeface="Arial"/>
              <a:ea typeface="Arial"/>
              <a:cs typeface="Arial"/>
              <a:sym typeface="Arial"/>
            </a:endParaRPr>
          </a:p>
          <a:p>
            <a:pPr indent="-342900" lvl="0" marL="342900" marR="0" rtl="0" algn="l">
              <a:lnSpc>
                <a:spcPct val="115000"/>
              </a:lnSpc>
              <a:spcBef>
                <a:spcPts val="0"/>
              </a:spcBef>
              <a:spcAft>
                <a:spcPts val="0"/>
              </a:spcAft>
              <a:buClr>
                <a:schemeClr val="dk1"/>
              </a:buClr>
              <a:buSzPts val="1800"/>
              <a:buFont typeface="Arial"/>
              <a:buChar char="●"/>
            </a:pPr>
            <a:r>
              <a:rPr lang="en" sz="1800" u="none" strike="noStrike">
                <a:latin typeface="Arial"/>
                <a:ea typeface="Arial"/>
                <a:cs typeface="Arial"/>
                <a:sym typeface="Arial"/>
              </a:rPr>
              <a:t>Фіксування кількості усього звернень.</a:t>
            </a:r>
            <a:endParaRPr sz="1800" u="none" strike="noStrike">
              <a:latin typeface="Arial"/>
              <a:ea typeface="Arial"/>
              <a:cs typeface="Arial"/>
              <a:sym typeface="Arial"/>
            </a:endParaRPr>
          </a:p>
          <a:p>
            <a:pPr indent="-342900" lvl="0" marL="342900" marR="0" rtl="0" algn="l">
              <a:lnSpc>
                <a:spcPct val="115000"/>
              </a:lnSpc>
              <a:spcBef>
                <a:spcPts val="0"/>
              </a:spcBef>
              <a:spcAft>
                <a:spcPts val="0"/>
              </a:spcAft>
              <a:buClr>
                <a:schemeClr val="dk1"/>
              </a:buClr>
              <a:buSzPts val="1800"/>
              <a:buFont typeface="Arial"/>
              <a:buChar char="●"/>
            </a:pPr>
            <a:r>
              <a:rPr lang="en" sz="1800" u="none" strike="noStrike">
                <a:latin typeface="Arial"/>
                <a:ea typeface="Arial"/>
                <a:cs typeface="Arial"/>
                <a:sym typeface="Arial"/>
              </a:rPr>
              <a:t>Відстеження кількості юзерів по областям.</a:t>
            </a:r>
            <a:endParaRPr sz="1800" u="none" strike="noStrike">
              <a:latin typeface="Arial"/>
              <a:ea typeface="Arial"/>
              <a:cs typeface="Arial"/>
              <a:sym typeface="Arial"/>
            </a:endParaRPr>
          </a:p>
          <a:p>
            <a:pPr indent="-342900" lvl="0" marL="342900" marR="0" rtl="0" algn="l">
              <a:lnSpc>
                <a:spcPct val="115000"/>
              </a:lnSpc>
              <a:spcBef>
                <a:spcPts val="0"/>
              </a:spcBef>
              <a:spcAft>
                <a:spcPts val="0"/>
              </a:spcAft>
              <a:buClr>
                <a:schemeClr val="dk1"/>
              </a:buClr>
              <a:buSzPts val="1800"/>
              <a:buFont typeface="Arial"/>
              <a:buChar char="●"/>
            </a:pPr>
            <a:r>
              <a:rPr lang="en" sz="1800" u="none" strike="noStrike">
                <a:latin typeface="Arial"/>
                <a:ea typeface="Arial"/>
                <a:cs typeface="Arial"/>
                <a:sym typeface="Arial"/>
              </a:rPr>
              <a:t>Відстеження кількості найчастіших питань.</a:t>
            </a:r>
            <a:endParaRPr sz="1800" u="none" strike="noStrike">
              <a:latin typeface="Arial"/>
              <a:ea typeface="Arial"/>
              <a:cs typeface="Arial"/>
              <a:sym typeface="Arial"/>
            </a:endParaRPr>
          </a:p>
          <a:p>
            <a:pPr indent="0" lvl="0" marL="0" marR="0" rtl="0" algn="l">
              <a:lnSpc>
                <a:spcPct val="150000"/>
              </a:lnSpc>
              <a:spcBef>
                <a:spcPts val="0"/>
              </a:spcBef>
              <a:spcAft>
                <a:spcPts val="0"/>
              </a:spcAft>
              <a:buNone/>
            </a:pPr>
            <a:r>
              <a:rPr lang="en" sz="1800">
                <a:latin typeface="Arial"/>
                <a:ea typeface="Arial"/>
                <a:cs typeface="Arial"/>
                <a:sym typeface="Arial"/>
              </a:rPr>
              <a:t>2. Аналіз груп користувачів:</a:t>
            </a:r>
            <a:endParaRPr sz="1800">
              <a:latin typeface="Arial"/>
              <a:ea typeface="Arial"/>
              <a:cs typeface="Arial"/>
              <a:sym typeface="Arial"/>
            </a:endParaRPr>
          </a:p>
          <a:p>
            <a:pPr indent="-342900" lvl="0" marL="342900" marR="0" rtl="0" algn="l">
              <a:lnSpc>
                <a:spcPct val="115000"/>
              </a:lnSpc>
              <a:spcBef>
                <a:spcPts val="0"/>
              </a:spcBef>
              <a:spcAft>
                <a:spcPts val="0"/>
              </a:spcAft>
              <a:buClr>
                <a:schemeClr val="dk1"/>
              </a:buClr>
              <a:buSzPts val="1800"/>
              <a:buFont typeface="Arial"/>
              <a:buChar char="●"/>
            </a:pPr>
            <a:r>
              <a:rPr lang="en" sz="1800" u="none" strike="noStrike">
                <a:latin typeface="Arial"/>
                <a:ea typeface="Arial"/>
                <a:cs typeface="Arial"/>
                <a:sym typeface="Arial"/>
              </a:rPr>
              <a:t>Відстеження кількості користувачів в кожній з утворених адміном груп.</a:t>
            </a:r>
            <a:endParaRPr sz="1800" u="none" strike="noStrike">
              <a:latin typeface="Arial"/>
              <a:ea typeface="Arial"/>
              <a:cs typeface="Arial"/>
              <a:sym typeface="Arial"/>
            </a:endParaRPr>
          </a:p>
          <a:p>
            <a:pPr indent="0" lvl="0" marL="0" marR="0" rtl="0" algn="l">
              <a:lnSpc>
                <a:spcPct val="150000"/>
              </a:lnSpc>
              <a:spcBef>
                <a:spcPts val="0"/>
              </a:spcBef>
              <a:spcAft>
                <a:spcPts val="0"/>
              </a:spcAft>
              <a:buNone/>
            </a:pPr>
            <a:r>
              <a:rPr lang="en" sz="1800">
                <a:latin typeface="Arial"/>
                <a:ea typeface="Arial"/>
                <a:cs typeface="Arial"/>
                <a:sym typeface="Arial"/>
              </a:rPr>
              <a:t>3. Відстеження активності користувачів (відвідуваність) за обраним періодом.</a:t>
            </a:r>
            <a:endParaRPr sz="1800">
              <a:latin typeface="Arial"/>
              <a:ea typeface="Arial"/>
              <a:cs typeface="Arial"/>
              <a:sym typeface="Arial"/>
            </a:endParaRPr>
          </a:p>
          <a:p>
            <a:pPr indent="-342900" lvl="0" marL="342900" marR="0" rtl="0" algn="l">
              <a:lnSpc>
                <a:spcPct val="115000"/>
              </a:lnSpc>
              <a:spcBef>
                <a:spcPts val="0"/>
              </a:spcBef>
              <a:spcAft>
                <a:spcPts val="0"/>
              </a:spcAft>
              <a:buClr>
                <a:schemeClr val="dk1"/>
              </a:buClr>
              <a:buSzPts val="1800"/>
              <a:buFont typeface="Arial"/>
              <a:buChar char="●"/>
            </a:pPr>
            <a:r>
              <a:rPr lang="en" sz="1800" u="none" strike="noStrike">
                <a:latin typeface="Arial"/>
                <a:ea typeface="Arial"/>
                <a:cs typeface="Arial"/>
                <a:sym typeface="Arial"/>
              </a:rPr>
              <a:t>Сегментація користувачів за періодами активності, такими як 7 днів, 14 днів, 21 день, 1 раз в місяць, 1 раз в три місяці,.</a:t>
            </a:r>
            <a:endParaRPr sz="1800" u="none" strike="noStrike">
              <a:latin typeface="Arial"/>
              <a:ea typeface="Arial"/>
              <a:cs typeface="Arial"/>
              <a:sym typeface="Arial"/>
            </a:endParaRPr>
          </a:p>
          <a:p>
            <a:pPr indent="-342900" lvl="0" marL="342900" marR="0" rtl="0" algn="l">
              <a:lnSpc>
                <a:spcPct val="115000"/>
              </a:lnSpc>
              <a:spcBef>
                <a:spcPts val="0"/>
              </a:spcBef>
              <a:spcAft>
                <a:spcPts val="0"/>
              </a:spcAft>
              <a:buClr>
                <a:schemeClr val="dk1"/>
              </a:buClr>
              <a:buSzPts val="1800"/>
              <a:buFont typeface="Arial"/>
              <a:buChar char="●"/>
            </a:pPr>
            <a:r>
              <a:rPr lang="en" sz="1800" u="none" strike="noStrike">
                <a:latin typeface="Arial"/>
                <a:ea typeface="Arial"/>
                <a:cs typeface="Arial"/>
                <a:sym typeface="Arial"/>
              </a:rPr>
              <a:t>Фіксування активності користувачів (наприклад, кількість відвідувань) виходячи з обраного періоду.</a:t>
            </a:r>
            <a:endParaRPr sz="1800" u="none" strike="noStrike">
              <a:latin typeface="Arial"/>
              <a:ea typeface="Arial"/>
              <a:cs typeface="Arial"/>
              <a:sym typeface="Arial"/>
            </a:endParaRPr>
          </a:p>
          <a:p>
            <a:pPr indent="0" lvl="0" marL="0" marR="0" rtl="0" algn="l">
              <a:lnSpc>
                <a:spcPct val="150000"/>
              </a:lnSpc>
              <a:spcBef>
                <a:spcPts val="0"/>
              </a:spcBef>
              <a:spcAft>
                <a:spcPts val="0"/>
              </a:spcAft>
              <a:buNone/>
            </a:pPr>
            <a:r>
              <a:rPr lang="en" sz="1800">
                <a:latin typeface="Arial"/>
                <a:ea typeface="Arial"/>
                <a:cs typeface="Arial"/>
                <a:sym typeface="Arial"/>
              </a:rPr>
              <a:t> </a:t>
            </a:r>
            <a:endParaRPr sz="1800">
              <a:latin typeface="Arial"/>
              <a:ea typeface="Arial"/>
              <a:cs typeface="Arial"/>
              <a:sym typeface="Arial"/>
            </a:endParaRPr>
          </a:p>
          <a:p>
            <a:pPr indent="0" lvl="0" marL="0" marR="0" rtl="0" algn="l">
              <a:lnSpc>
                <a:spcPct val="150000"/>
              </a:lnSpc>
              <a:spcBef>
                <a:spcPts val="0"/>
              </a:spcBef>
              <a:spcAft>
                <a:spcPts val="0"/>
              </a:spcAft>
              <a:buNone/>
            </a:pPr>
            <a:r>
              <a:rPr lang="en" sz="1800">
                <a:latin typeface="Arial"/>
                <a:ea typeface="Arial"/>
                <a:cs typeface="Arial"/>
                <a:sym typeface="Arial"/>
              </a:rPr>
              <a:t>Варіації аналітичних запитів:</a:t>
            </a:r>
            <a:endParaRPr sz="1800">
              <a:latin typeface="Arial"/>
              <a:ea typeface="Arial"/>
              <a:cs typeface="Arial"/>
              <a:sym typeface="Arial"/>
            </a:endParaRPr>
          </a:p>
          <a:p>
            <a:pPr indent="0" lvl="0" marL="0" marR="0" rtl="0" algn="l">
              <a:lnSpc>
                <a:spcPct val="150000"/>
              </a:lnSpc>
              <a:spcBef>
                <a:spcPts val="0"/>
              </a:spcBef>
              <a:spcAft>
                <a:spcPts val="0"/>
              </a:spcAft>
              <a:buNone/>
            </a:pPr>
            <a:r>
              <a:rPr lang="en" sz="1800">
                <a:latin typeface="Arial"/>
                <a:ea typeface="Arial"/>
                <a:cs typeface="Arial"/>
                <a:sym typeface="Arial"/>
              </a:rPr>
              <a:t>Адміністратор повинен мати можливість обирати період для аналізу та групувати дані відповідно до зазначених параметрів, таким чином:</a:t>
            </a:r>
            <a:endParaRPr sz="1800">
              <a:latin typeface="Arial"/>
              <a:ea typeface="Arial"/>
              <a:cs typeface="Arial"/>
              <a:sym typeface="Arial"/>
            </a:endParaRPr>
          </a:p>
          <a:p>
            <a:pPr indent="-342900" lvl="0" marL="342900" marR="0" rtl="0" algn="l">
              <a:lnSpc>
                <a:spcPct val="115000"/>
              </a:lnSpc>
              <a:spcBef>
                <a:spcPts val="0"/>
              </a:spcBef>
              <a:spcAft>
                <a:spcPts val="0"/>
              </a:spcAft>
              <a:buClr>
                <a:schemeClr val="dk1"/>
              </a:buClr>
              <a:buSzPts val="1800"/>
              <a:buFont typeface="Arial"/>
              <a:buChar char="●"/>
            </a:pPr>
            <a:r>
              <a:rPr lang="en" sz="1800" u="none" strike="noStrike">
                <a:latin typeface="Arial"/>
                <a:ea typeface="Arial"/>
                <a:cs typeface="Arial"/>
                <a:sym typeface="Arial"/>
              </a:rPr>
              <a:t> Відстеження кількості відправлених порад за період (наприклад, за тиждень, місяць, рік) з вказанням типу поради та месенджера.</a:t>
            </a:r>
            <a:endParaRPr sz="1800" u="none" strike="noStrike">
              <a:latin typeface="Arial"/>
              <a:ea typeface="Arial"/>
              <a:cs typeface="Arial"/>
              <a:sym typeface="Arial"/>
            </a:endParaRPr>
          </a:p>
          <a:p>
            <a:pPr indent="-342900" lvl="0" marL="342900" marR="0" rtl="0" algn="l">
              <a:lnSpc>
                <a:spcPct val="115000"/>
              </a:lnSpc>
              <a:spcBef>
                <a:spcPts val="0"/>
              </a:spcBef>
              <a:spcAft>
                <a:spcPts val="0"/>
              </a:spcAft>
              <a:buClr>
                <a:schemeClr val="dk1"/>
              </a:buClr>
              <a:buSzPts val="1800"/>
              <a:buFont typeface="Arial"/>
              <a:buChar char="●"/>
            </a:pPr>
            <a:r>
              <a:rPr lang="en" sz="1800" u="none" strike="noStrike">
                <a:latin typeface="Arial"/>
                <a:ea typeface="Arial"/>
                <a:cs typeface="Arial"/>
                <a:sym typeface="Arial"/>
              </a:rPr>
              <a:t>Відстеження кількості відкритих порад за період з розподілом за типом месенджера та типом поради.</a:t>
            </a:r>
            <a:endParaRPr sz="1800" u="none" strike="noStrike">
              <a:latin typeface="Arial"/>
              <a:ea typeface="Arial"/>
              <a:cs typeface="Arial"/>
              <a:sym typeface="Arial"/>
            </a:endParaRPr>
          </a:p>
          <a:p>
            <a:pPr indent="-342900" lvl="0" marL="342900" marR="0" rtl="0" algn="l">
              <a:lnSpc>
                <a:spcPct val="115000"/>
              </a:lnSpc>
              <a:spcBef>
                <a:spcPts val="0"/>
              </a:spcBef>
              <a:spcAft>
                <a:spcPts val="0"/>
              </a:spcAft>
              <a:buClr>
                <a:schemeClr val="dk1"/>
              </a:buClr>
              <a:buSzPts val="1800"/>
              <a:buFont typeface="Arial"/>
              <a:buChar char="●"/>
            </a:pPr>
            <a:r>
              <a:rPr lang="en" sz="1800" u="none" strike="noStrike">
                <a:latin typeface="Arial"/>
                <a:ea typeface="Arial"/>
                <a:cs typeface="Arial"/>
                <a:sym typeface="Arial"/>
              </a:rPr>
              <a:t>Аналіз активності користувачів в розрізі періодів та видів месенджерів.</a:t>
            </a:r>
            <a:endParaRPr sz="1800" u="none" strike="noStrike">
              <a:latin typeface="Arial"/>
              <a:ea typeface="Arial"/>
              <a:cs typeface="Arial"/>
              <a:sym typeface="Arial"/>
            </a:endParaRPr>
          </a:p>
          <a:p>
            <a:pPr indent="0" lvl="0" marL="0" marR="0" rtl="0" algn="l">
              <a:lnSpc>
                <a:spcPct val="150000"/>
              </a:lnSpc>
              <a:spcBef>
                <a:spcPts val="0"/>
              </a:spcBef>
              <a:spcAft>
                <a:spcPts val="0"/>
              </a:spcAft>
              <a:buNone/>
            </a:pPr>
            <a:r>
              <a:rPr lang="en" sz="1800">
                <a:latin typeface="Arial"/>
                <a:ea typeface="Arial"/>
                <a:cs typeface="Arial"/>
                <a:sym typeface="Arial"/>
              </a:rPr>
              <a:t>Аналіз активності користувачів в розрізі періодів та видів месенджерів.</a:t>
            </a:r>
            <a:endParaRPr sz="1800">
              <a:latin typeface="Arial"/>
              <a:ea typeface="Arial"/>
              <a:cs typeface="Arial"/>
              <a:sym typeface="Arial"/>
            </a:endParaRPr>
          </a:p>
          <a:p>
            <a:pPr indent="0" lvl="0" marL="0" marR="0" rtl="0" algn="l">
              <a:lnSpc>
                <a:spcPct val="150000"/>
              </a:lnSpc>
              <a:spcBef>
                <a:spcPts val="0"/>
              </a:spcBef>
              <a:spcAft>
                <a:spcPts val="0"/>
              </a:spcAft>
              <a:buNone/>
            </a:pPr>
            <a:r>
              <a:rPr lang="en" sz="1800">
                <a:latin typeface="Arial"/>
                <a:ea typeface="Arial"/>
                <a:cs typeface="Arial"/>
                <a:sym typeface="Arial"/>
              </a:rPr>
              <a:t>Ці аналітичні дані повинні бути доступні адміністраторам через інтерфейс адміністративної панелі та можуть бути експортовані в ексель-файл для подальшого аналізу.</a:t>
            </a:r>
            <a:endParaRPr sz="1800">
              <a:latin typeface="Arial"/>
              <a:ea typeface="Arial"/>
              <a:cs typeface="Arial"/>
              <a:sym typeface="Arial"/>
            </a:endParaRPr>
          </a:p>
          <a:p>
            <a:pPr indent="0" lvl="0" marL="0" rtl="0" algn="l">
              <a:spcBef>
                <a:spcPts val="0"/>
              </a:spcBef>
              <a:spcAft>
                <a:spcPts val="0"/>
              </a:spcAft>
              <a:buNone/>
            </a:pPr>
            <a:r>
              <a:t/>
            </a:r>
            <a:endParaRPr/>
          </a:p>
        </p:txBody>
      </p:sp>
      <p:sp>
        <p:nvSpPr>
          <p:cNvPr id="939" name="Google Shape;939;g26340197128_0_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26340197128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0" name="Google Shape;950;g26340197128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26340197128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0" name="Google Shape;960;g26340197128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26340197128_0_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2" name="Google Shape;972;g26340197128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5" name="Google Shape;98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4" name="Google Shape;99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2" name="Google Shape;81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26340197128_0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26340197128_0_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1100"/>
              <a:buFont typeface="Arial"/>
              <a:buNone/>
            </a:pPr>
            <a:r>
              <a:rPr b="1" lang="en" sz="1100">
                <a:latin typeface="Arial"/>
                <a:ea typeface="Arial"/>
                <a:cs typeface="Arial"/>
                <a:sym typeface="Arial"/>
              </a:rPr>
              <a:t>Технічні критерії</a:t>
            </a:r>
            <a:endParaRPr b="1" sz="1100">
              <a:latin typeface="Arial"/>
              <a:ea typeface="Arial"/>
              <a:cs typeface="Arial"/>
              <a:sym typeface="Arial"/>
            </a:endParaRPr>
          </a:p>
          <a:p>
            <a:pPr indent="0" lvl="0" marL="0" rtl="0" algn="l">
              <a:lnSpc>
                <a:spcPct val="150000"/>
              </a:lnSpc>
              <a:spcBef>
                <a:spcPts val="0"/>
              </a:spcBef>
              <a:spcAft>
                <a:spcPts val="0"/>
              </a:spcAft>
              <a:buClr>
                <a:schemeClr val="dk1"/>
              </a:buClr>
              <a:buSzPts val="1100"/>
              <a:buFont typeface="Arial"/>
              <a:buNone/>
            </a:pPr>
            <a:r>
              <a:rPr lang="en" sz="1100">
                <a:latin typeface="Arial"/>
                <a:ea typeface="Arial"/>
                <a:cs typeface="Arial"/>
                <a:sym typeface="Arial"/>
              </a:rPr>
              <a:t>1. Легкість розгортання – 5 балів.</a:t>
            </a:r>
            <a:endParaRPr sz="1100">
              <a:latin typeface="Arial"/>
              <a:ea typeface="Arial"/>
              <a:cs typeface="Arial"/>
              <a:sym typeface="Arial"/>
            </a:endParaRPr>
          </a:p>
          <a:p>
            <a:pPr indent="0" lvl="0" marL="0" rtl="0" algn="l">
              <a:lnSpc>
                <a:spcPct val="150000"/>
              </a:lnSpc>
              <a:spcBef>
                <a:spcPts val="0"/>
              </a:spcBef>
              <a:spcAft>
                <a:spcPts val="0"/>
              </a:spcAft>
              <a:buClr>
                <a:schemeClr val="dk1"/>
              </a:buClr>
              <a:buSzPts val="1100"/>
              <a:buFont typeface="Arial"/>
              <a:buNone/>
            </a:pPr>
            <a:r>
              <a:rPr lang="en" sz="1100">
                <a:latin typeface="Arial"/>
                <a:ea typeface="Arial"/>
                <a:cs typeface="Arial"/>
                <a:sym typeface="Arial"/>
              </a:rPr>
              <a:t>2. Легкість рішення – 5 балів.</a:t>
            </a:r>
            <a:endParaRPr sz="1100">
              <a:latin typeface="Arial"/>
              <a:ea typeface="Arial"/>
              <a:cs typeface="Arial"/>
              <a:sym typeface="Arial"/>
            </a:endParaRPr>
          </a:p>
          <a:p>
            <a:pPr indent="0" lvl="0" marL="0" rtl="0" algn="l">
              <a:lnSpc>
                <a:spcPct val="150000"/>
              </a:lnSpc>
              <a:spcBef>
                <a:spcPts val="0"/>
              </a:spcBef>
              <a:spcAft>
                <a:spcPts val="0"/>
              </a:spcAft>
              <a:buClr>
                <a:schemeClr val="dk1"/>
              </a:buClr>
              <a:buSzPts val="1100"/>
              <a:buFont typeface="Arial"/>
              <a:buNone/>
            </a:pPr>
            <a:r>
              <a:rPr lang="en" sz="1100">
                <a:latin typeface="Arial"/>
                <a:ea typeface="Arial"/>
                <a:cs typeface="Arial"/>
                <a:sym typeface="Arial"/>
              </a:rPr>
              <a:t>3. Масштабованість рішення – 5 балів.</a:t>
            </a:r>
            <a:endParaRPr sz="1100">
              <a:latin typeface="Arial"/>
              <a:ea typeface="Arial"/>
              <a:cs typeface="Arial"/>
              <a:sym typeface="Arial"/>
            </a:endParaRPr>
          </a:p>
          <a:p>
            <a:pPr indent="0" lvl="0" marL="0" rtl="0" algn="l">
              <a:lnSpc>
                <a:spcPct val="150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50000"/>
              </a:lnSpc>
              <a:spcBef>
                <a:spcPts val="0"/>
              </a:spcBef>
              <a:spcAft>
                <a:spcPts val="0"/>
              </a:spcAft>
              <a:buClr>
                <a:schemeClr val="dk1"/>
              </a:buClr>
              <a:buSzPts val="1100"/>
              <a:buFont typeface="Arial"/>
              <a:buNone/>
            </a:pPr>
            <a:r>
              <a:rPr b="1" lang="en" sz="1100">
                <a:latin typeface="Arial"/>
                <a:ea typeface="Arial"/>
                <a:cs typeface="Arial"/>
                <a:sym typeface="Arial"/>
              </a:rPr>
              <a:t>Функціональні критерії</a:t>
            </a:r>
            <a:endParaRPr b="1" sz="1100">
              <a:latin typeface="Arial"/>
              <a:ea typeface="Arial"/>
              <a:cs typeface="Arial"/>
              <a:sym typeface="Arial"/>
            </a:endParaRPr>
          </a:p>
          <a:p>
            <a:pPr indent="0" lvl="0" marL="0" rtl="0" algn="l">
              <a:lnSpc>
                <a:spcPct val="150000"/>
              </a:lnSpc>
              <a:spcBef>
                <a:spcPts val="0"/>
              </a:spcBef>
              <a:spcAft>
                <a:spcPts val="0"/>
              </a:spcAft>
              <a:buClr>
                <a:schemeClr val="dk1"/>
              </a:buClr>
              <a:buSzPts val="1100"/>
              <a:buFont typeface="Arial"/>
              <a:buNone/>
            </a:pPr>
            <a:r>
              <a:rPr lang="en" sz="1100">
                <a:latin typeface="Arial"/>
                <a:ea typeface="Arial"/>
                <a:cs typeface="Arial"/>
                <a:sym typeface="Arial"/>
              </a:rPr>
              <a:t>4. Функціональність та працездатність адміністративної панелі – 5 балів.</a:t>
            </a:r>
            <a:endParaRPr sz="1100">
              <a:latin typeface="Arial"/>
              <a:ea typeface="Arial"/>
              <a:cs typeface="Arial"/>
              <a:sym typeface="Arial"/>
            </a:endParaRPr>
          </a:p>
          <a:p>
            <a:pPr indent="0" lvl="0" marL="0" rtl="0" algn="l">
              <a:lnSpc>
                <a:spcPct val="150000"/>
              </a:lnSpc>
              <a:spcBef>
                <a:spcPts val="0"/>
              </a:spcBef>
              <a:spcAft>
                <a:spcPts val="0"/>
              </a:spcAft>
              <a:buClr>
                <a:schemeClr val="dk1"/>
              </a:buClr>
              <a:buSzPts val="1100"/>
              <a:buFont typeface="Arial"/>
              <a:buNone/>
            </a:pPr>
            <a:r>
              <a:rPr lang="en" sz="1100">
                <a:latin typeface="Arial"/>
                <a:ea typeface="Arial"/>
                <a:cs typeface="Arial"/>
                <a:sym typeface="Arial"/>
              </a:rPr>
              <a:t>5. Ефективність системи сегментації аудиторії –  5 балів.</a:t>
            </a:r>
            <a:endParaRPr sz="1100">
              <a:latin typeface="Arial"/>
              <a:ea typeface="Arial"/>
              <a:cs typeface="Arial"/>
              <a:sym typeface="Arial"/>
            </a:endParaRPr>
          </a:p>
          <a:p>
            <a:pPr indent="0" lvl="0" marL="0" rtl="0" algn="l">
              <a:lnSpc>
                <a:spcPct val="150000"/>
              </a:lnSpc>
              <a:spcBef>
                <a:spcPts val="0"/>
              </a:spcBef>
              <a:spcAft>
                <a:spcPts val="0"/>
              </a:spcAft>
              <a:buClr>
                <a:schemeClr val="dk1"/>
              </a:buClr>
              <a:buSzPts val="1100"/>
              <a:buFont typeface="Arial"/>
              <a:buNone/>
            </a:pPr>
            <a:r>
              <a:rPr lang="en" sz="1100">
                <a:latin typeface="Arial"/>
                <a:ea typeface="Arial"/>
                <a:cs typeface="Arial"/>
                <a:sym typeface="Arial"/>
              </a:rPr>
              <a:t>6. Інтуїтивна зрозумілість інтерфейсу </a:t>
            </a:r>
            <a:r>
              <a:rPr lang="en" sz="1100">
                <a:highlight>
                  <a:srgbClr val="FFFF00"/>
                </a:highlight>
                <a:latin typeface="Arial"/>
                <a:ea typeface="Arial"/>
                <a:cs typeface="Arial"/>
                <a:sym typeface="Arial"/>
              </a:rPr>
              <a:t>(адмінки?) Ми ще повинні продумати зрозумілість інтерфейсу чат-боту!</a:t>
            </a:r>
            <a:r>
              <a:rPr lang="en" sz="1100">
                <a:latin typeface="Arial"/>
                <a:ea typeface="Arial"/>
                <a:cs typeface="Arial"/>
                <a:sym typeface="Arial"/>
              </a:rPr>
              <a:t> – 5 балів.</a:t>
            </a:r>
            <a:endParaRPr sz="1100">
              <a:latin typeface="Arial"/>
              <a:ea typeface="Arial"/>
              <a:cs typeface="Arial"/>
              <a:sym typeface="Arial"/>
            </a:endParaRPr>
          </a:p>
          <a:p>
            <a:pPr indent="0" lvl="0" marL="0" rtl="0" algn="l">
              <a:lnSpc>
                <a:spcPct val="150000"/>
              </a:lnSpc>
              <a:spcBef>
                <a:spcPts val="0"/>
              </a:spcBef>
              <a:spcAft>
                <a:spcPts val="0"/>
              </a:spcAft>
              <a:buClr>
                <a:schemeClr val="dk1"/>
              </a:buClr>
              <a:buSzPts val="1100"/>
              <a:buFont typeface="Arial"/>
              <a:buNone/>
            </a:pPr>
            <a:r>
              <a:rPr lang="en" sz="1100">
                <a:latin typeface="Arial"/>
                <a:ea typeface="Arial"/>
                <a:cs typeface="Arial"/>
                <a:sym typeface="Arial"/>
              </a:rPr>
              <a:t>7. Точність та повнота аналітичної інформації – 5 балів.</a:t>
            </a:r>
            <a:endParaRPr sz="1100">
              <a:latin typeface="Arial"/>
              <a:ea typeface="Arial"/>
              <a:cs typeface="Arial"/>
              <a:sym typeface="Arial"/>
            </a:endParaRPr>
          </a:p>
          <a:p>
            <a:pPr indent="0" lvl="0" marL="0" rtl="0" algn="l">
              <a:lnSpc>
                <a:spcPct val="150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50000"/>
              </a:lnSpc>
              <a:spcBef>
                <a:spcPts val="0"/>
              </a:spcBef>
              <a:spcAft>
                <a:spcPts val="0"/>
              </a:spcAft>
              <a:buClr>
                <a:schemeClr val="dk1"/>
              </a:buClr>
              <a:buSzPts val="1100"/>
              <a:buFont typeface="Arial"/>
              <a:buNone/>
            </a:pPr>
            <a:r>
              <a:rPr lang="en" sz="1100">
                <a:latin typeface="Arial"/>
                <a:ea typeface="Arial"/>
                <a:cs typeface="Arial"/>
                <a:sym typeface="Arial"/>
              </a:rPr>
              <a:t>Додаткові бали</a:t>
            </a:r>
            <a:endParaRPr sz="1100">
              <a:latin typeface="Arial"/>
              <a:ea typeface="Arial"/>
              <a:cs typeface="Arial"/>
              <a:sym typeface="Arial"/>
            </a:endParaRPr>
          </a:p>
          <a:p>
            <a:pPr indent="0" lvl="0" marL="0" rtl="0" algn="l">
              <a:lnSpc>
                <a:spcPct val="150000"/>
              </a:lnSpc>
              <a:spcBef>
                <a:spcPts val="0"/>
              </a:spcBef>
              <a:spcAft>
                <a:spcPts val="0"/>
              </a:spcAft>
              <a:buClr>
                <a:schemeClr val="dk1"/>
              </a:buClr>
              <a:buSzPts val="1100"/>
              <a:buFont typeface="Arial"/>
              <a:buNone/>
            </a:pPr>
            <a:r>
              <a:rPr lang="en" sz="1100">
                <a:latin typeface="Arial"/>
                <a:ea typeface="Arial"/>
                <a:cs typeface="Arial"/>
                <a:sym typeface="Arial"/>
              </a:rPr>
              <a:t>8. Розгорнутий проект – 10 балів.</a:t>
            </a:r>
            <a:r>
              <a:rPr lang="en" sz="1100">
                <a:highlight>
                  <a:srgbClr val="FFFF00"/>
                </a:highlight>
                <a:latin typeface="Arial"/>
                <a:ea typeface="Arial"/>
                <a:cs typeface="Arial"/>
                <a:sym typeface="Arial"/>
              </a:rPr>
              <a:t> (якщо Алекс локально запустить - без БД?)</a:t>
            </a:r>
            <a:endParaRPr sz="1100">
              <a:highlight>
                <a:srgbClr val="FFFF00"/>
              </a:highlight>
              <a:latin typeface="Arial"/>
              <a:ea typeface="Arial"/>
              <a:cs typeface="Arial"/>
              <a:sym typeface="Arial"/>
            </a:endParaRPr>
          </a:p>
          <a:p>
            <a:pPr indent="0" lvl="0" marL="0" rtl="0" algn="l">
              <a:lnSpc>
                <a:spcPct val="150000"/>
              </a:lnSpc>
              <a:spcBef>
                <a:spcPts val="0"/>
              </a:spcBef>
              <a:spcAft>
                <a:spcPts val="0"/>
              </a:spcAft>
              <a:buClr>
                <a:schemeClr val="dk1"/>
              </a:buClr>
              <a:buSzPts val="1100"/>
              <a:buFont typeface="Arial"/>
              <a:buNone/>
            </a:pPr>
            <a:r>
              <a:rPr lang="en" sz="1100">
                <a:solidFill>
                  <a:srgbClr val="FF0000"/>
                </a:solidFill>
                <a:latin typeface="Arial"/>
                <a:ea typeface="Arial"/>
                <a:cs typeface="Arial"/>
                <a:sym typeface="Arial"/>
              </a:rPr>
              <a:t>9. Креативні рішення та ідеї – 10 балів.</a:t>
            </a:r>
            <a:endParaRPr sz="1100">
              <a:solidFill>
                <a:srgbClr val="FF0000"/>
              </a:solidFill>
              <a:latin typeface="Arial"/>
              <a:ea typeface="Arial"/>
              <a:cs typeface="Arial"/>
              <a:sym typeface="Arial"/>
            </a:endParaRPr>
          </a:p>
          <a:p>
            <a:pPr indent="0" lvl="0" marL="0" rtl="0" algn="l">
              <a:lnSpc>
                <a:spcPct val="150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50000"/>
              </a:lnSpc>
              <a:spcBef>
                <a:spcPts val="0"/>
              </a:spcBef>
              <a:spcAft>
                <a:spcPts val="0"/>
              </a:spcAft>
              <a:buClr>
                <a:schemeClr val="dk1"/>
              </a:buClr>
              <a:buSzPts val="1100"/>
              <a:buFont typeface="Arial"/>
              <a:buNone/>
            </a:pPr>
            <a:r>
              <a:rPr lang="en" sz="1100">
                <a:latin typeface="Arial"/>
                <a:ea typeface="Arial"/>
                <a:cs typeface="Arial"/>
                <a:sym typeface="Arial"/>
              </a:rPr>
              <a:t>☝️ Максимальна кількість балів, яку може отримати команда – 55 балів.</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1001" name="Google Shape;1001;g26340197128_0_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26340197128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26340197128_0_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8" name="Google Shape;1008;g26340197128_0_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26340197128_0_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5" name="Google Shape;1015;g26340197128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5" name="Google Shape;102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5" name="Google Shape;103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5" name="Google Shape;104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5" name="Google Shape;105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5" name="Google Shape;106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5" name="Google Shape;107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8" name="Google Shape;108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2" name="Google Shape;82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1" name="Google Shape;110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8" name="Google Shape;83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7" name="Google Shape;84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7" name="Google Shape;85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7" name="Google Shape;86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6" name="Google Shape;87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9" name="Google Shape;88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2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2.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2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4.pn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4.png"/><Relationship Id="rId4"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14.png"/><Relationship Id="rId6" Type="http://schemas.openxmlformats.org/officeDocument/2006/relationships/image" Target="../media/image2.png"/><Relationship Id="rId7"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2"/>
        </a:solidFill>
      </p:bgPr>
    </p:bg>
    <p:spTree>
      <p:nvGrpSpPr>
        <p:cNvPr id="15" name="Shape 15"/>
        <p:cNvGrpSpPr/>
        <p:nvPr/>
      </p:nvGrpSpPr>
      <p:grpSpPr>
        <a:xfrm>
          <a:off x="0" y="0"/>
          <a:ext cx="0" cy="0"/>
          <a:chOff x="0" y="0"/>
          <a:chExt cx="0" cy="0"/>
        </a:xfrm>
      </p:grpSpPr>
      <p:sp>
        <p:nvSpPr>
          <p:cNvPr id="16" name="Google Shape;16;p24"/>
          <p:cNvSpPr/>
          <p:nvPr/>
        </p:nvSpPr>
        <p:spPr>
          <a:xfrm>
            <a:off x="2021206" y="4828032"/>
            <a:ext cx="2029968" cy="2029968"/>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17" name="Google Shape;17;p24"/>
          <p:cNvSpPr txBox="1"/>
          <p:nvPr>
            <p:ph type="ctrTitle"/>
          </p:nvPr>
        </p:nvSpPr>
        <p:spPr>
          <a:xfrm>
            <a:off x="6084664" y="1122363"/>
            <a:ext cx="5486400" cy="2387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6000"/>
              <a:buFont typeface="Avenir"/>
              <a:buNone/>
              <a:defRPr sz="600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4"/>
          <p:cNvSpPr txBox="1"/>
          <p:nvPr>
            <p:ph idx="1" type="subTitle"/>
          </p:nvPr>
        </p:nvSpPr>
        <p:spPr>
          <a:xfrm>
            <a:off x="6080759" y="3602038"/>
            <a:ext cx="5486400" cy="1655762"/>
          </a:xfrm>
          <a:prstGeom prst="rect">
            <a:avLst/>
          </a:prstGeom>
          <a:noFill/>
          <a:ln>
            <a:noFill/>
          </a:ln>
        </p:spPr>
        <p:txBody>
          <a:bodyPr anchorCtr="0" anchor="t" bIns="45700" lIns="91425" spcFirstLastPara="1" rIns="91425" wrap="square" tIns="45700">
            <a:normAutofit/>
          </a:bodyPr>
          <a:lstStyle>
            <a:lvl1pPr lvl="0" algn="l">
              <a:lnSpc>
                <a:spcPct val="155555"/>
              </a:lnSpc>
              <a:spcBef>
                <a:spcPts val="0"/>
              </a:spcBef>
              <a:spcAft>
                <a:spcPts val="0"/>
              </a:spcAft>
              <a:buClr>
                <a:schemeClr val="dk2"/>
              </a:buClr>
              <a:buSzPts val="1800"/>
              <a:buNone/>
              <a:defRPr sz="1800">
                <a:solidFill>
                  <a:schemeClr val="dk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9" name="Google Shape;19;p24"/>
          <p:cNvSpPr txBox="1"/>
          <p:nvPr>
            <p:ph idx="11" type="ftr"/>
          </p:nvPr>
        </p:nvSpPr>
        <p:spPr>
          <a:xfrm>
            <a:off x="8727198" y="6355080"/>
            <a:ext cx="22860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4"/>
          <p:cNvSpPr txBox="1"/>
          <p:nvPr>
            <p:ph idx="12" type="sldNum"/>
          </p:nvPr>
        </p:nvSpPr>
        <p:spPr>
          <a:xfrm>
            <a:off x="11123295" y="6356350"/>
            <a:ext cx="457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u="none" cap="none" strike="noStrike">
                <a:solidFill>
                  <a:schemeClr val="lt1"/>
                </a:solidFill>
                <a:latin typeface="Avenir"/>
                <a:ea typeface="Avenir"/>
                <a:cs typeface="Avenir"/>
                <a:sym typeface="Avenir"/>
              </a:defRPr>
            </a:lvl1pPr>
            <a:lvl2pPr indent="0" lvl="1" marL="0" algn="r">
              <a:spcBef>
                <a:spcPts val="0"/>
              </a:spcBef>
              <a:buNone/>
              <a:defRPr b="0" i="0" sz="1000" u="none" cap="none" strike="noStrike">
                <a:solidFill>
                  <a:schemeClr val="lt1"/>
                </a:solidFill>
                <a:latin typeface="Avenir"/>
                <a:ea typeface="Avenir"/>
                <a:cs typeface="Avenir"/>
                <a:sym typeface="Avenir"/>
              </a:defRPr>
            </a:lvl2pPr>
            <a:lvl3pPr indent="0" lvl="2" marL="0" algn="r">
              <a:spcBef>
                <a:spcPts val="0"/>
              </a:spcBef>
              <a:buNone/>
              <a:defRPr b="0" i="0" sz="1000" u="none" cap="none" strike="noStrike">
                <a:solidFill>
                  <a:schemeClr val="lt1"/>
                </a:solidFill>
                <a:latin typeface="Avenir"/>
                <a:ea typeface="Avenir"/>
                <a:cs typeface="Avenir"/>
                <a:sym typeface="Avenir"/>
              </a:defRPr>
            </a:lvl3pPr>
            <a:lvl4pPr indent="0" lvl="3" marL="0" algn="r">
              <a:spcBef>
                <a:spcPts val="0"/>
              </a:spcBef>
              <a:buNone/>
              <a:defRPr b="0" i="0" sz="1000" u="none" cap="none" strike="noStrike">
                <a:solidFill>
                  <a:schemeClr val="lt1"/>
                </a:solidFill>
                <a:latin typeface="Avenir"/>
                <a:ea typeface="Avenir"/>
                <a:cs typeface="Avenir"/>
                <a:sym typeface="Avenir"/>
              </a:defRPr>
            </a:lvl4pPr>
            <a:lvl5pPr indent="0" lvl="4" marL="0" algn="r">
              <a:spcBef>
                <a:spcPts val="0"/>
              </a:spcBef>
              <a:buNone/>
              <a:defRPr b="0" i="0" sz="1000" u="none" cap="none" strike="noStrike">
                <a:solidFill>
                  <a:schemeClr val="lt1"/>
                </a:solidFill>
                <a:latin typeface="Avenir"/>
                <a:ea typeface="Avenir"/>
                <a:cs typeface="Avenir"/>
                <a:sym typeface="Avenir"/>
              </a:defRPr>
            </a:lvl5pPr>
            <a:lvl6pPr indent="0" lvl="5" marL="0" algn="r">
              <a:spcBef>
                <a:spcPts val="0"/>
              </a:spcBef>
              <a:buNone/>
              <a:defRPr b="0" i="0" sz="1000" u="none" cap="none" strike="noStrike">
                <a:solidFill>
                  <a:schemeClr val="lt1"/>
                </a:solidFill>
                <a:latin typeface="Avenir"/>
                <a:ea typeface="Avenir"/>
                <a:cs typeface="Avenir"/>
                <a:sym typeface="Avenir"/>
              </a:defRPr>
            </a:lvl6pPr>
            <a:lvl7pPr indent="0" lvl="6" marL="0" algn="r">
              <a:spcBef>
                <a:spcPts val="0"/>
              </a:spcBef>
              <a:buNone/>
              <a:defRPr b="0" i="0" sz="1000" u="none" cap="none" strike="noStrike">
                <a:solidFill>
                  <a:schemeClr val="lt1"/>
                </a:solidFill>
                <a:latin typeface="Avenir"/>
                <a:ea typeface="Avenir"/>
                <a:cs typeface="Avenir"/>
                <a:sym typeface="Avenir"/>
              </a:defRPr>
            </a:lvl7pPr>
            <a:lvl8pPr indent="0" lvl="7" marL="0" algn="r">
              <a:spcBef>
                <a:spcPts val="0"/>
              </a:spcBef>
              <a:buNone/>
              <a:defRPr b="0" i="0" sz="1000" u="none" cap="none" strike="noStrike">
                <a:solidFill>
                  <a:schemeClr val="lt1"/>
                </a:solidFill>
                <a:latin typeface="Avenir"/>
                <a:ea typeface="Avenir"/>
                <a:cs typeface="Avenir"/>
                <a:sym typeface="Avenir"/>
              </a:defRPr>
            </a:lvl8pPr>
            <a:lvl9pPr indent="0" lvl="8" marL="0" algn="r">
              <a:spcBef>
                <a:spcPts val="0"/>
              </a:spcBef>
              <a:buNone/>
              <a:defRPr b="0" i="0" sz="10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
        <p:nvSpPr>
          <p:cNvPr id="21" name="Google Shape;21;p24"/>
          <p:cNvSpPr/>
          <p:nvPr/>
        </p:nvSpPr>
        <p:spPr>
          <a:xfrm>
            <a:off x="0" y="0"/>
            <a:ext cx="2029968" cy="2029968"/>
          </a:xfrm>
          <a:custGeom>
            <a:rect b="b" l="l" r="r" t="t"/>
            <a:pathLst>
              <a:path extrusionOk="0" h="1828800" w="1828800">
                <a:moveTo>
                  <a:pt x="0" y="0"/>
                </a:moveTo>
                <a:lnTo>
                  <a:pt x="1828800" y="1828800"/>
                </a:lnTo>
                <a:lnTo>
                  <a:pt x="0" y="1828800"/>
                </a:ln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22" name="Google Shape;22;p24"/>
          <p:cNvSpPr/>
          <p:nvPr/>
        </p:nvSpPr>
        <p:spPr>
          <a:xfrm>
            <a:off x="2457970" y="1686431"/>
            <a:ext cx="1828800" cy="18288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23" name="Google Shape;23;p24"/>
          <p:cNvSpPr/>
          <p:nvPr/>
        </p:nvSpPr>
        <p:spPr>
          <a:xfrm>
            <a:off x="0" y="6108192"/>
            <a:ext cx="2029968" cy="74980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24" name="Google Shape;24;p24"/>
          <p:cNvSpPr/>
          <p:nvPr/>
        </p:nvSpPr>
        <p:spPr>
          <a:xfrm>
            <a:off x="4054172" y="4069080"/>
            <a:ext cx="2788920" cy="2788920"/>
          </a:xfrm>
          <a:custGeom>
            <a:rect b="b" l="l" r="r" t="t"/>
            <a:pathLst>
              <a:path extrusionOk="0" h="1828800" w="1828800">
                <a:moveTo>
                  <a:pt x="0" y="0"/>
                </a:moveTo>
                <a:lnTo>
                  <a:pt x="1828800" y="1828800"/>
                </a:lnTo>
                <a:lnTo>
                  <a:pt x="0" y="1828800"/>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grpSp>
        <p:nvGrpSpPr>
          <p:cNvPr id="25" name="Google Shape;25;p24"/>
          <p:cNvGrpSpPr/>
          <p:nvPr/>
        </p:nvGrpSpPr>
        <p:grpSpPr>
          <a:xfrm>
            <a:off x="23853" y="2101527"/>
            <a:ext cx="1920240" cy="1920240"/>
            <a:chOff x="5361924" y="7472790"/>
            <a:chExt cx="1828800" cy="1828800"/>
          </a:xfrm>
        </p:grpSpPr>
        <p:grpSp>
          <p:nvGrpSpPr>
            <p:cNvPr id="26" name="Google Shape;26;p24"/>
            <p:cNvGrpSpPr/>
            <p:nvPr/>
          </p:nvGrpSpPr>
          <p:grpSpPr>
            <a:xfrm>
              <a:off x="5361924" y="7472790"/>
              <a:ext cx="1828800" cy="1828800"/>
              <a:chOff x="5361924" y="7472790"/>
              <a:chExt cx="1828800" cy="1828800"/>
            </a:xfrm>
          </p:grpSpPr>
          <p:grpSp>
            <p:nvGrpSpPr>
              <p:cNvPr id="27" name="Google Shape;27;p24"/>
              <p:cNvGrpSpPr/>
              <p:nvPr/>
            </p:nvGrpSpPr>
            <p:grpSpPr>
              <a:xfrm>
                <a:off x="5361924" y="7472790"/>
                <a:ext cx="1828800" cy="1828800"/>
                <a:chOff x="5388428" y="7173291"/>
                <a:chExt cx="1828800" cy="1828800"/>
              </a:xfrm>
            </p:grpSpPr>
            <p:grpSp>
              <p:nvGrpSpPr>
                <p:cNvPr id="28" name="Google Shape;28;p24"/>
                <p:cNvGrpSpPr/>
                <p:nvPr/>
              </p:nvGrpSpPr>
              <p:grpSpPr>
                <a:xfrm>
                  <a:off x="5388428" y="7173291"/>
                  <a:ext cx="1828800" cy="1828800"/>
                  <a:chOff x="5388428" y="7173291"/>
                  <a:chExt cx="1828800" cy="1828800"/>
                </a:xfrm>
              </p:grpSpPr>
              <p:grpSp>
                <p:nvGrpSpPr>
                  <p:cNvPr id="29" name="Google Shape;29;p24"/>
                  <p:cNvGrpSpPr/>
                  <p:nvPr/>
                </p:nvGrpSpPr>
                <p:grpSpPr>
                  <a:xfrm>
                    <a:off x="5388428" y="7173291"/>
                    <a:ext cx="1828800" cy="1828800"/>
                    <a:chOff x="5579044" y="7049770"/>
                    <a:chExt cx="1828800" cy="1828800"/>
                  </a:xfrm>
                </p:grpSpPr>
                <p:grpSp>
                  <p:nvGrpSpPr>
                    <p:cNvPr id="30" name="Google Shape;30;p24"/>
                    <p:cNvGrpSpPr/>
                    <p:nvPr/>
                  </p:nvGrpSpPr>
                  <p:grpSpPr>
                    <a:xfrm>
                      <a:off x="5579044" y="7049770"/>
                      <a:ext cx="1828800" cy="1828800"/>
                      <a:chOff x="5579044" y="7049770"/>
                      <a:chExt cx="1828800" cy="1828800"/>
                    </a:xfrm>
                  </p:grpSpPr>
                  <p:grpSp>
                    <p:nvGrpSpPr>
                      <p:cNvPr id="31" name="Google Shape;31;p24"/>
                      <p:cNvGrpSpPr/>
                      <p:nvPr/>
                    </p:nvGrpSpPr>
                    <p:grpSpPr>
                      <a:xfrm>
                        <a:off x="5579044" y="7049770"/>
                        <a:ext cx="1828800" cy="1828800"/>
                        <a:chOff x="5579044" y="7049770"/>
                        <a:chExt cx="1828800" cy="1828800"/>
                      </a:xfrm>
                    </p:grpSpPr>
                    <p:grpSp>
                      <p:nvGrpSpPr>
                        <p:cNvPr id="32" name="Google Shape;32;p24"/>
                        <p:cNvGrpSpPr/>
                        <p:nvPr/>
                      </p:nvGrpSpPr>
                      <p:grpSpPr>
                        <a:xfrm>
                          <a:off x="5579044" y="7049770"/>
                          <a:ext cx="1828800" cy="1828800"/>
                          <a:chOff x="5579044" y="7049770"/>
                          <a:chExt cx="1828800" cy="1828800"/>
                        </a:xfrm>
                      </p:grpSpPr>
                      <p:sp>
                        <p:nvSpPr>
                          <p:cNvPr id="33" name="Google Shape;33;p24"/>
                          <p:cNvSpPr/>
                          <p:nvPr/>
                        </p:nvSpPr>
                        <p:spPr>
                          <a:xfrm>
                            <a:off x="5579044" y="7049770"/>
                            <a:ext cx="1828800" cy="182880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 sz="1800" u="none" cap="none" strike="noStrike">
                                <a:solidFill>
                                  <a:schemeClr val="lt1"/>
                                </a:solidFill>
                                <a:latin typeface="Avenir"/>
                                <a:ea typeface="Avenir"/>
                                <a:cs typeface="Avenir"/>
                                <a:sym typeface="Avenir"/>
                              </a:rPr>
                              <a:t> </a:t>
                            </a:r>
                            <a:endParaRPr/>
                          </a:p>
                        </p:txBody>
                      </p:sp>
                      <p:sp>
                        <p:nvSpPr>
                          <p:cNvPr id="34" name="Google Shape;34;p24"/>
                          <p:cNvSpPr/>
                          <p:nvPr/>
                        </p:nvSpPr>
                        <p:spPr>
                          <a:xfrm>
                            <a:off x="5647624" y="7118350"/>
                            <a:ext cx="1691640" cy="169164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 sz="1800" u="none" cap="none" strike="noStrike">
                                <a:solidFill>
                                  <a:schemeClr val="lt1"/>
                                </a:solidFill>
                                <a:latin typeface="Avenir"/>
                                <a:ea typeface="Avenir"/>
                                <a:cs typeface="Avenir"/>
                                <a:sym typeface="Avenir"/>
                              </a:rPr>
                              <a:t> </a:t>
                            </a:r>
                            <a:endParaRPr/>
                          </a:p>
                        </p:txBody>
                      </p:sp>
                    </p:grpSp>
                    <p:sp>
                      <p:nvSpPr>
                        <p:cNvPr id="35" name="Google Shape;35;p24"/>
                        <p:cNvSpPr/>
                        <p:nvPr/>
                      </p:nvSpPr>
                      <p:spPr>
                        <a:xfrm>
                          <a:off x="5716204" y="7186930"/>
                          <a:ext cx="1554480" cy="155448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 sz="1800" u="none" cap="none" strike="noStrike">
                              <a:solidFill>
                                <a:schemeClr val="lt1"/>
                              </a:solidFill>
                              <a:latin typeface="Avenir"/>
                              <a:ea typeface="Avenir"/>
                              <a:cs typeface="Avenir"/>
                              <a:sym typeface="Avenir"/>
                            </a:rPr>
                            <a:t> </a:t>
                          </a:r>
                          <a:endParaRPr/>
                        </a:p>
                      </p:txBody>
                    </p:sp>
                  </p:grpSp>
                  <p:sp>
                    <p:nvSpPr>
                      <p:cNvPr id="36" name="Google Shape;36;p24"/>
                      <p:cNvSpPr/>
                      <p:nvPr/>
                    </p:nvSpPr>
                    <p:spPr>
                      <a:xfrm>
                        <a:off x="5784784" y="7255510"/>
                        <a:ext cx="1417320" cy="141732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 sz="1800" u="none" cap="none" strike="noStrike">
                            <a:solidFill>
                              <a:schemeClr val="lt1"/>
                            </a:solidFill>
                            <a:latin typeface="Avenir"/>
                            <a:ea typeface="Avenir"/>
                            <a:cs typeface="Avenir"/>
                            <a:sym typeface="Avenir"/>
                          </a:rPr>
                          <a:t> </a:t>
                        </a:r>
                        <a:endParaRPr/>
                      </a:p>
                    </p:txBody>
                  </p:sp>
                </p:grpSp>
                <p:sp>
                  <p:nvSpPr>
                    <p:cNvPr id="37" name="Google Shape;37;p24"/>
                    <p:cNvSpPr/>
                    <p:nvPr/>
                  </p:nvSpPr>
                  <p:spPr>
                    <a:xfrm>
                      <a:off x="5853364" y="7324090"/>
                      <a:ext cx="1280160" cy="128016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 sz="1800" u="none" cap="none" strike="noStrike">
                          <a:solidFill>
                            <a:schemeClr val="lt1"/>
                          </a:solidFill>
                          <a:latin typeface="Avenir"/>
                          <a:ea typeface="Avenir"/>
                          <a:cs typeface="Avenir"/>
                          <a:sym typeface="Avenir"/>
                        </a:rPr>
                        <a:t> </a:t>
                      </a:r>
                      <a:endParaRPr/>
                    </a:p>
                  </p:txBody>
                </p:sp>
              </p:grpSp>
              <p:sp>
                <p:nvSpPr>
                  <p:cNvPr id="38" name="Google Shape;38;p24"/>
                  <p:cNvSpPr/>
                  <p:nvPr/>
                </p:nvSpPr>
                <p:spPr>
                  <a:xfrm>
                    <a:off x="5731328" y="7516191"/>
                    <a:ext cx="1143000" cy="114300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 sz="1800" u="none" cap="none" strike="noStrike">
                        <a:solidFill>
                          <a:schemeClr val="lt1"/>
                        </a:solidFill>
                        <a:latin typeface="Avenir"/>
                        <a:ea typeface="Avenir"/>
                        <a:cs typeface="Avenir"/>
                        <a:sym typeface="Avenir"/>
                      </a:rPr>
                      <a:t> </a:t>
                    </a:r>
                    <a:endParaRPr/>
                  </a:p>
                </p:txBody>
              </p:sp>
            </p:grpSp>
            <p:sp>
              <p:nvSpPr>
                <p:cNvPr id="39" name="Google Shape;39;p24"/>
                <p:cNvSpPr/>
                <p:nvPr/>
              </p:nvSpPr>
              <p:spPr>
                <a:xfrm>
                  <a:off x="5799908" y="7584771"/>
                  <a:ext cx="1005840" cy="100584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 sz="1800" u="none" cap="none" strike="noStrike">
                      <a:solidFill>
                        <a:schemeClr val="lt1"/>
                      </a:solidFill>
                      <a:latin typeface="Avenir"/>
                      <a:ea typeface="Avenir"/>
                      <a:cs typeface="Avenir"/>
                      <a:sym typeface="Avenir"/>
                    </a:rPr>
                    <a:t> </a:t>
                  </a:r>
                  <a:endParaRPr/>
                </a:p>
              </p:txBody>
            </p:sp>
          </p:grpSp>
          <p:sp>
            <p:nvSpPr>
              <p:cNvPr id="40" name="Google Shape;40;p24"/>
              <p:cNvSpPr/>
              <p:nvPr/>
            </p:nvSpPr>
            <p:spPr>
              <a:xfrm>
                <a:off x="5841984" y="7952850"/>
                <a:ext cx="868680" cy="86868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 sz="1800" u="none" cap="none" strike="noStrike">
                    <a:solidFill>
                      <a:schemeClr val="lt1"/>
                    </a:solidFill>
                    <a:latin typeface="Avenir"/>
                    <a:ea typeface="Avenir"/>
                    <a:cs typeface="Avenir"/>
                    <a:sym typeface="Avenir"/>
                  </a:rPr>
                  <a:t> </a:t>
                </a:r>
                <a:endParaRPr/>
              </a:p>
            </p:txBody>
          </p:sp>
          <p:sp>
            <p:nvSpPr>
              <p:cNvPr id="41" name="Google Shape;41;p24"/>
              <p:cNvSpPr/>
              <p:nvPr/>
            </p:nvSpPr>
            <p:spPr>
              <a:xfrm>
                <a:off x="5910564" y="8021430"/>
                <a:ext cx="731520" cy="73152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 sz="1800" u="none" cap="none" strike="noStrike">
                    <a:solidFill>
                      <a:schemeClr val="lt1"/>
                    </a:solidFill>
                    <a:latin typeface="Avenir"/>
                    <a:ea typeface="Avenir"/>
                    <a:cs typeface="Avenir"/>
                    <a:sym typeface="Avenir"/>
                  </a:rPr>
                  <a:t> </a:t>
                </a:r>
                <a:endParaRPr/>
              </a:p>
            </p:txBody>
          </p:sp>
          <p:sp>
            <p:nvSpPr>
              <p:cNvPr id="42" name="Google Shape;42;p24"/>
              <p:cNvSpPr/>
              <p:nvPr/>
            </p:nvSpPr>
            <p:spPr>
              <a:xfrm>
                <a:off x="5979144" y="8090010"/>
                <a:ext cx="594360" cy="59436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 sz="1800" u="none" cap="none" strike="noStrike">
                    <a:solidFill>
                      <a:schemeClr val="lt1"/>
                    </a:solidFill>
                    <a:latin typeface="Avenir"/>
                    <a:ea typeface="Avenir"/>
                    <a:cs typeface="Avenir"/>
                    <a:sym typeface="Avenir"/>
                  </a:rPr>
                  <a:t> </a:t>
                </a:r>
                <a:endParaRPr/>
              </a:p>
            </p:txBody>
          </p:sp>
          <p:sp>
            <p:nvSpPr>
              <p:cNvPr id="43" name="Google Shape;43;p24"/>
              <p:cNvSpPr/>
              <p:nvPr/>
            </p:nvSpPr>
            <p:spPr>
              <a:xfrm>
                <a:off x="6047724" y="8158590"/>
                <a:ext cx="457200" cy="45720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 sz="1800" u="none" cap="none" strike="noStrike">
                    <a:solidFill>
                      <a:schemeClr val="lt1"/>
                    </a:solidFill>
                    <a:latin typeface="Avenir"/>
                    <a:ea typeface="Avenir"/>
                    <a:cs typeface="Avenir"/>
                    <a:sym typeface="Avenir"/>
                  </a:rPr>
                  <a:t> </a:t>
                </a:r>
                <a:endParaRPr/>
              </a:p>
            </p:txBody>
          </p:sp>
          <p:sp>
            <p:nvSpPr>
              <p:cNvPr id="44" name="Google Shape;44;p24"/>
              <p:cNvSpPr/>
              <p:nvPr/>
            </p:nvSpPr>
            <p:spPr>
              <a:xfrm>
                <a:off x="6116304" y="8227170"/>
                <a:ext cx="320040" cy="32004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 sz="1800" u="none" cap="none" strike="noStrike">
                    <a:solidFill>
                      <a:schemeClr val="lt1"/>
                    </a:solidFill>
                    <a:latin typeface="Avenir"/>
                    <a:ea typeface="Avenir"/>
                    <a:cs typeface="Avenir"/>
                    <a:sym typeface="Avenir"/>
                  </a:rPr>
                  <a:t> </a:t>
                </a:r>
                <a:endParaRPr/>
              </a:p>
            </p:txBody>
          </p:sp>
        </p:grpSp>
        <p:sp>
          <p:nvSpPr>
            <p:cNvPr id="45" name="Google Shape;45;p24"/>
            <p:cNvSpPr/>
            <p:nvPr/>
          </p:nvSpPr>
          <p:spPr>
            <a:xfrm>
              <a:off x="6184884" y="8295750"/>
              <a:ext cx="182880" cy="18288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 sz="1800" u="none" cap="none" strike="noStrike">
                  <a:solidFill>
                    <a:schemeClr val="lt1"/>
                  </a:solidFill>
                  <a:latin typeface="Avenir"/>
                  <a:ea typeface="Avenir"/>
                  <a:cs typeface="Avenir"/>
                  <a:sym typeface="Avenir"/>
                </a:rPr>
                <a:t> </a:t>
              </a:r>
              <a:endParaRPr/>
            </a:p>
          </p:txBody>
        </p:sp>
      </p:grpSp>
      <p:sp>
        <p:nvSpPr>
          <p:cNvPr id="46" name="Google Shape;46;p24"/>
          <p:cNvSpPr/>
          <p:nvPr/>
        </p:nvSpPr>
        <p:spPr>
          <a:xfrm rot="10800000">
            <a:off x="1013527" y="2043171"/>
            <a:ext cx="1014984" cy="2029968"/>
          </a:xfrm>
          <a:custGeom>
            <a:rect b="b" l="l" r="r" t="t"/>
            <a:pathLst>
              <a:path extrusionOk="0" h="1828800" w="915648">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rgbClr val="D4D0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47" name="Google Shape;47;p24"/>
          <p:cNvSpPr/>
          <p:nvPr/>
        </p:nvSpPr>
        <p:spPr>
          <a:xfrm rot="5400000">
            <a:off x="2028432" y="4821048"/>
            <a:ext cx="2029968" cy="2029968"/>
          </a:xfrm>
          <a:custGeom>
            <a:rect b="b" l="l" r="r" t="t"/>
            <a:pathLst>
              <a:path extrusionOk="0" h="1828800" w="1828800">
                <a:moveTo>
                  <a:pt x="0" y="0"/>
                </a:moveTo>
                <a:lnTo>
                  <a:pt x="1828800" y="1828800"/>
                </a:lnTo>
                <a:lnTo>
                  <a:pt x="0" y="1828800"/>
                </a:lnTo>
                <a:lnTo>
                  <a:pt x="0"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48" name="Google Shape;48;p24"/>
          <p:cNvSpPr/>
          <p:nvPr/>
        </p:nvSpPr>
        <p:spPr>
          <a:xfrm>
            <a:off x="861942" y="888111"/>
            <a:ext cx="274320" cy="27432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49" name="Google Shape;49;p24"/>
          <p:cNvSpPr/>
          <p:nvPr/>
        </p:nvSpPr>
        <p:spPr>
          <a:xfrm>
            <a:off x="0" y="4082178"/>
            <a:ext cx="2029968" cy="2029968"/>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pic>
        <p:nvPicPr>
          <p:cNvPr id="50" name="Google Shape;50;p24"/>
          <p:cNvPicPr preferRelativeResize="0"/>
          <p:nvPr/>
        </p:nvPicPr>
        <p:blipFill rotWithShape="1">
          <a:blip r:embed="rId2">
            <a:alphaModFix/>
          </a:blip>
          <a:srcRect b="0" l="0" r="0" t="0"/>
          <a:stretch/>
        </p:blipFill>
        <p:spPr>
          <a:xfrm rot="10800000">
            <a:off x="2029016" y="2051944"/>
            <a:ext cx="2029968" cy="2029968"/>
          </a:xfrm>
          <a:prstGeom prst="rect">
            <a:avLst/>
          </a:prstGeom>
          <a:noFill/>
          <a:ln>
            <a:noFill/>
          </a:ln>
        </p:spPr>
      </p:pic>
      <p:pic>
        <p:nvPicPr>
          <p:cNvPr id="51" name="Google Shape;51;p24"/>
          <p:cNvPicPr preferRelativeResize="0"/>
          <p:nvPr/>
        </p:nvPicPr>
        <p:blipFill rotWithShape="1">
          <a:blip r:embed="rId3">
            <a:alphaModFix/>
          </a:blip>
          <a:srcRect b="0" l="0" r="0" t="0"/>
          <a:stretch/>
        </p:blipFill>
        <p:spPr>
          <a:xfrm>
            <a:off x="0" y="4078224"/>
            <a:ext cx="2029968" cy="2029968"/>
          </a:xfrm>
          <a:prstGeom prst="rect">
            <a:avLst/>
          </a:prstGeom>
          <a:noFill/>
          <a:ln>
            <a:noFill/>
          </a:ln>
        </p:spPr>
      </p:pic>
      <p:cxnSp>
        <p:nvCxnSpPr>
          <p:cNvPr id="52" name="Google Shape;52;p24"/>
          <p:cNvCxnSpPr/>
          <p:nvPr/>
        </p:nvCxnSpPr>
        <p:spPr>
          <a:xfrm>
            <a:off x="974376" y="989441"/>
            <a:ext cx="5867327" cy="5867206"/>
          </a:xfrm>
          <a:prstGeom prst="straightConnector1">
            <a:avLst/>
          </a:prstGeom>
          <a:noFill/>
          <a:ln cap="flat" cmpd="sng" w="38100">
            <a:solidFill>
              <a:schemeClr val="lt1"/>
            </a:solidFill>
            <a:prstDash val="solid"/>
            <a:miter lim="800000"/>
            <a:headEnd len="sm" w="sm" type="none"/>
            <a:tailEnd len="sm" w="sm" type="none"/>
          </a:ln>
        </p:spPr>
      </p:cxnSp>
      <p:sp>
        <p:nvSpPr>
          <p:cNvPr id="53" name="Google Shape;53;p24"/>
          <p:cNvSpPr txBox="1"/>
          <p:nvPr>
            <p:ph idx="10" type="dt"/>
          </p:nvPr>
        </p:nvSpPr>
        <p:spPr>
          <a:xfrm>
            <a:off x="7508027" y="6353175"/>
            <a:ext cx="109728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extLst>
    <p:ext uri="{DCECCB84-F9BA-43D5-87BE-67443E8EF086}">
      <p15:sldGuideLst>
        <p15:guide id="1" orient="horz" pos="1080">
          <p15:clr>
            <a:srgbClr val="FBAE40"/>
          </p15:clr>
        </p15:guide>
        <p15:guide id="2" orient="horz" pos="2160">
          <p15:clr>
            <a:srgbClr val="FBAE40"/>
          </p15:clr>
        </p15:guide>
        <p15:guide id="3" orient="horz" pos="3240">
          <p15:clr>
            <a:srgbClr val="FBAE40"/>
          </p15:clr>
        </p15:guide>
        <p15:guide id="4" orient="horz" pos="2260">
          <p15:clr>
            <a:srgbClr val="FBAE40"/>
          </p15:clr>
        </p15:guide>
        <p15:guide id="5" pos="729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Overview">
  <p:cSld name="Market Overview">
    <p:bg>
      <p:bgPr>
        <a:solidFill>
          <a:srgbClr val="BEBAC7"/>
        </a:solidFill>
      </p:bgPr>
    </p:bg>
    <p:spTree>
      <p:nvGrpSpPr>
        <p:cNvPr id="476" name="Shape 476"/>
        <p:cNvGrpSpPr/>
        <p:nvPr/>
      </p:nvGrpSpPr>
      <p:grpSpPr>
        <a:xfrm>
          <a:off x="0" y="0"/>
          <a:ext cx="0" cy="0"/>
          <a:chOff x="0" y="0"/>
          <a:chExt cx="0" cy="0"/>
        </a:xfrm>
      </p:grpSpPr>
      <p:sp>
        <p:nvSpPr>
          <p:cNvPr id="477" name="Google Shape;477;p33"/>
          <p:cNvSpPr txBox="1"/>
          <p:nvPr>
            <p:ph type="title"/>
          </p:nvPr>
        </p:nvSpPr>
        <p:spPr>
          <a:xfrm>
            <a:off x="3044952" y="898524"/>
            <a:ext cx="8232648" cy="132588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accent1"/>
              </a:buClr>
              <a:buSzPts val="4400"/>
              <a:buFont typeface="Avenir"/>
              <a:buNone/>
              <a:defRPr cap="none">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478" name="Google Shape;478;p33"/>
          <p:cNvGrpSpPr/>
          <p:nvPr/>
        </p:nvGrpSpPr>
        <p:grpSpPr>
          <a:xfrm>
            <a:off x="0" y="0"/>
            <a:ext cx="2160614" cy="6858000"/>
            <a:chOff x="0" y="0"/>
            <a:chExt cx="2160614" cy="6858000"/>
          </a:xfrm>
        </p:grpSpPr>
        <p:sp>
          <p:nvSpPr>
            <p:cNvPr id="479" name="Google Shape;479;p33"/>
            <p:cNvSpPr/>
            <p:nvPr/>
          </p:nvSpPr>
          <p:spPr>
            <a:xfrm>
              <a:off x="0" y="0"/>
              <a:ext cx="2029968" cy="202996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480" name="Google Shape;480;p33"/>
            <p:cNvSpPr/>
            <p:nvPr/>
          </p:nvSpPr>
          <p:spPr>
            <a:xfrm flipH="1">
              <a:off x="0" y="4828032"/>
              <a:ext cx="2032942" cy="2029968"/>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id="481" name="Google Shape;481;p33"/>
            <p:cNvPicPr preferRelativeResize="0"/>
            <p:nvPr/>
          </p:nvPicPr>
          <p:blipFill rotWithShape="1">
            <a:blip r:embed="rId2">
              <a:alphaModFix/>
            </a:blip>
            <a:srcRect b="0" l="0" r="0" t="0"/>
            <a:stretch/>
          </p:blipFill>
          <p:spPr>
            <a:xfrm rot="10800000">
              <a:off x="0" y="13172"/>
              <a:ext cx="2029968" cy="2029968"/>
            </a:xfrm>
            <a:prstGeom prst="rect">
              <a:avLst/>
            </a:prstGeom>
            <a:noFill/>
            <a:ln>
              <a:noFill/>
            </a:ln>
          </p:spPr>
        </p:pic>
        <p:pic>
          <p:nvPicPr>
            <p:cNvPr id="482" name="Google Shape;482;p33"/>
            <p:cNvPicPr preferRelativeResize="0"/>
            <p:nvPr/>
          </p:nvPicPr>
          <p:blipFill rotWithShape="1">
            <a:blip r:embed="rId3">
              <a:alphaModFix/>
            </a:blip>
            <a:srcRect b="0" l="0" r="0" t="0"/>
            <a:stretch/>
          </p:blipFill>
          <p:spPr>
            <a:xfrm>
              <a:off x="0" y="4828032"/>
              <a:ext cx="2029968" cy="2029968"/>
            </a:xfrm>
            <a:prstGeom prst="rect">
              <a:avLst/>
            </a:prstGeom>
            <a:noFill/>
            <a:ln>
              <a:noFill/>
            </a:ln>
          </p:spPr>
        </p:pic>
        <p:sp>
          <p:nvSpPr>
            <p:cNvPr id="483" name="Google Shape;483;p33"/>
            <p:cNvSpPr/>
            <p:nvPr/>
          </p:nvSpPr>
          <p:spPr>
            <a:xfrm flipH="1">
              <a:off x="0" y="1995685"/>
              <a:ext cx="2032942" cy="202996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nvGrpSpPr>
            <p:cNvPr id="484" name="Google Shape;484;p33"/>
            <p:cNvGrpSpPr/>
            <p:nvPr/>
          </p:nvGrpSpPr>
          <p:grpSpPr>
            <a:xfrm>
              <a:off x="56351" y="2064569"/>
              <a:ext cx="1920240" cy="1920240"/>
              <a:chOff x="5361924" y="7472790"/>
              <a:chExt cx="1828800" cy="1828800"/>
            </a:xfrm>
          </p:grpSpPr>
          <p:grpSp>
            <p:nvGrpSpPr>
              <p:cNvPr id="485" name="Google Shape;485;p33"/>
              <p:cNvGrpSpPr/>
              <p:nvPr/>
            </p:nvGrpSpPr>
            <p:grpSpPr>
              <a:xfrm>
                <a:off x="5361924" y="7472790"/>
                <a:ext cx="1828800" cy="1828800"/>
                <a:chOff x="5361924" y="7472790"/>
                <a:chExt cx="1828800" cy="1828800"/>
              </a:xfrm>
            </p:grpSpPr>
            <p:grpSp>
              <p:nvGrpSpPr>
                <p:cNvPr id="486" name="Google Shape;486;p33"/>
                <p:cNvGrpSpPr/>
                <p:nvPr/>
              </p:nvGrpSpPr>
              <p:grpSpPr>
                <a:xfrm>
                  <a:off x="5361924" y="7472790"/>
                  <a:ext cx="1828800" cy="1828800"/>
                  <a:chOff x="5388428" y="7173291"/>
                  <a:chExt cx="1828800" cy="1828800"/>
                </a:xfrm>
              </p:grpSpPr>
              <p:grpSp>
                <p:nvGrpSpPr>
                  <p:cNvPr id="487" name="Google Shape;487;p33"/>
                  <p:cNvGrpSpPr/>
                  <p:nvPr/>
                </p:nvGrpSpPr>
                <p:grpSpPr>
                  <a:xfrm>
                    <a:off x="5388428" y="7173291"/>
                    <a:ext cx="1828800" cy="1828800"/>
                    <a:chOff x="5388428" y="7173291"/>
                    <a:chExt cx="1828800" cy="1828800"/>
                  </a:xfrm>
                </p:grpSpPr>
                <p:grpSp>
                  <p:nvGrpSpPr>
                    <p:cNvPr id="488" name="Google Shape;488;p33"/>
                    <p:cNvGrpSpPr/>
                    <p:nvPr/>
                  </p:nvGrpSpPr>
                  <p:grpSpPr>
                    <a:xfrm>
                      <a:off x="5388428" y="7173291"/>
                      <a:ext cx="1828800" cy="1828800"/>
                      <a:chOff x="5579044" y="7049770"/>
                      <a:chExt cx="1828800" cy="1828800"/>
                    </a:xfrm>
                  </p:grpSpPr>
                  <p:grpSp>
                    <p:nvGrpSpPr>
                      <p:cNvPr id="489" name="Google Shape;489;p33"/>
                      <p:cNvGrpSpPr/>
                      <p:nvPr/>
                    </p:nvGrpSpPr>
                    <p:grpSpPr>
                      <a:xfrm>
                        <a:off x="5579044" y="7049770"/>
                        <a:ext cx="1828800" cy="1828800"/>
                        <a:chOff x="5579044" y="7049770"/>
                        <a:chExt cx="1828800" cy="1828800"/>
                      </a:xfrm>
                    </p:grpSpPr>
                    <p:grpSp>
                      <p:nvGrpSpPr>
                        <p:cNvPr id="490" name="Google Shape;490;p33"/>
                        <p:cNvGrpSpPr/>
                        <p:nvPr/>
                      </p:nvGrpSpPr>
                      <p:grpSpPr>
                        <a:xfrm>
                          <a:off x="5579044" y="7049770"/>
                          <a:ext cx="1828800" cy="1828800"/>
                          <a:chOff x="5579044" y="7049770"/>
                          <a:chExt cx="1828800" cy="1828800"/>
                        </a:xfrm>
                      </p:grpSpPr>
                      <p:grpSp>
                        <p:nvGrpSpPr>
                          <p:cNvPr id="491" name="Google Shape;491;p33"/>
                          <p:cNvGrpSpPr/>
                          <p:nvPr/>
                        </p:nvGrpSpPr>
                        <p:grpSpPr>
                          <a:xfrm>
                            <a:off x="5579044" y="7049770"/>
                            <a:ext cx="1828800" cy="1828800"/>
                            <a:chOff x="5579044" y="7049770"/>
                            <a:chExt cx="1828800" cy="1828800"/>
                          </a:xfrm>
                        </p:grpSpPr>
                        <p:sp>
                          <p:nvSpPr>
                            <p:cNvPr id="492" name="Google Shape;492;p33"/>
                            <p:cNvSpPr/>
                            <p:nvPr/>
                          </p:nvSpPr>
                          <p:spPr>
                            <a:xfrm>
                              <a:off x="5579044" y="7049770"/>
                              <a:ext cx="1828800" cy="182880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sp>
                          <p:nvSpPr>
                            <p:cNvPr id="493" name="Google Shape;493;p33"/>
                            <p:cNvSpPr/>
                            <p:nvPr/>
                          </p:nvSpPr>
                          <p:spPr>
                            <a:xfrm>
                              <a:off x="5647624" y="7118350"/>
                              <a:ext cx="1691640" cy="169164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grpSp>
                      <p:sp>
                        <p:nvSpPr>
                          <p:cNvPr id="494" name="Google Shape;494;p33"/>
                          <p:cNvSpPr/>
                          <p:nvPr/>
                        </p:nvSpPr>
                        <p:spPr>
                          <a:xfrm>
                            <a:off x="5716204" y="7186930"/>
                            <a:ext cx="1554480" cy="155448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grpSp>
                    <p:sp>
                      <p:nvSpPr>
                        <p:cNvPr id="495" name="Google Shape;495;p33"/>
                        <p:cNvSpPr/>
                        <p:nvPr/>
                      </p:nvSpPr>
                      <p:spPr>
                        <a:xfrm>
                          <a:off x="5784784" y="7255510"/>
                          <a:ext cx="1417320" cy="141732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grpSp>
                  <p:sp>
                    <p:nvSpPr>
                      <p:cNvPr id="496" name="Google Shape;496;p33"/>
                      <p:cNvSpPr/>
                      <p:nvPr/>
                    </p:nvSpPr>
                    <p:spPr>
                      <a:xfrm>
                        <a:off x="5853364" y="7324090"/>
                        <a:ext cx="1280160" cy="128016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grpSp>
                <p:sp>
                  <p:nvSpPr>
                    <p:cNvPr id="497" name="Google Shape;497;p33"/>
                    <p:cNvSpPr/>
                    <p:nvPr/>
                  </p:nvSpPr>
                  <p:spPr>
                    <a:xfrm>
                      <a:off x="5731328" y="7516191"/>
                      <a:ext cx="1143000" cy="114300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grpSp>
              <p:sp>
                <p:nvSpPr>
                  <p:cNvPr id="498" name="Google Shape;498;p33"/>
                  <p:cNvSpPr/>
                  <p:nvPr/>
                </p:nvSpPr>
                <p:spPr>
                  <a:xfrm>
                    <a:off x="5799908" y="7584771"/>
                    <a:ext cx="1005840" cy="100584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grpSp>
            <p:sp>
              <p:nvSpPr>
                <p:cNvPr id="499" name="Google Shape;499;p33"/>
                <p:cNvSpPr/>
                <p:nvPr/>
              </p:nvSpPr>
              <p:spPr>
                <a:xfrm>
                  <a:off x="5841984" y="7952850"/>
                  <a:ext cx="868680" cy="86868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sp>
              <p:nvSpPr>
                <p:cNvPr id="500" name="Google Shape;500;p33"/>
                <p:cNvSpPr/>
                <p:nvPr/>
              </p:nvSpPr>
              <p:spPr>
                <a:xfrm>
                  <a:off x="5910564" y="8021430"/>
                  <a:ext cx="731520" cy="73152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sp>
              <p:nvSpPr>
                <p:cNvPr id="501" name="Google Shape;501;p33"/>
                <p:cNvSpPr/>
                <p:nvPr/>
              </p:nvSpPr>
              <p:spPr>
                <a:xfrm>
                  <a:off x="5979144" y="8090010"/>
                  <a:ext cx="594360" cy="59436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sp>
              <p:nvSpPr>
                <p:cNvPr id="502" name="Google Shape;502;p33"/>
                <p:cNvSpPr/>
                <p:nvPr/>
              </p:nvSpPr>
              <p:spPr>
                <a:xfrm>
                  <a:off x="6047724" y="8158590"/>
                  <a:ext cx="457200" cy="45720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sp>
              <p:nvSpPr>
                <p:cNvPr id="503" name="Google Shape;503;p33"/>
                <p:cNvSpPr/>
                <p:nvPr/>
              </p:nvSpPr>
              <p:spPr>
                <a:xfrm>
                  <a:off x="6116304" y="8227170"/>
                  <a:ext cx="320040" cy="32004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grpSp>
          <p:sp>
            <p:nvSpPr>
              <p:cNvPr id="504" name="Google Shape;504;p33"/>
              <p:cNvSpPr/>
              <p:nvPr/>
            </p:nvSpPr>
            <p:spPr>
              <a:xfrm>
                <a:off x="6184884" y="8295750"/>
                <a:ext cx="182880" cy="18288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grpSp>
        <p:sp>
          <p:nvSpPr>
            <p:cNvPr id="505" name="Google Shape;505;p33"/>
            <p:cNvSpPr/>
            <p:nvPr/>
          </p:nvSpPr>
          <p:spPr>
            <a:xfrm>
              <a:off x="0" y="4022308"/>
              <a:ext cx="2033751" cy="805723"/>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506" name="Google Shape;506;p33"/>
            <p:cNvSpPr/>
            <p:nvPr/>
          </p:nvSpPr>
          <p:spPr>
            <a:xfrm>
              <a:off x="0" y="2065206"/>
              <a:ext cx="1014984" cy="1920240"/>
            </a:xfrm>
            <a:custGeom>
              <a:rect b="b" l="l" r="r" t="t"/>
              <a:pathLst>
                <a:path extrusionOk="0" h="1828800" w="915648">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cxnSp>
          <p:nvCxnSpPr>
            <p:cNvPr id="507" name="Google Shape;507;p33"/>
            <p:cNvCxnSpPr>
              <a:endCxn id="508" idx="6"/>
            </p:cNvCxnSpPr>
            <p:nvPr/>
          </p:nvCxnSpPr>
          <p:spPr>
            <a:xfrm>
              <a:off x="14" y="2008397"/>
              <a:ext cx="2160600" cy="0"/>
            </a:xfrm>
            <a:prstGeom prst="straightConnector1">
              <a:avLst/>
            </a:prstGeom>
            <a:noFill/>
            <a:ln cap="flat" cmpd="sng" w="38100">
              <a:solidFill>
                <a:schemeClr val="dk2"/>
              </a:solidFill>
              <a:prstDash val="solid"/>
              <a:miter lim="800000"/>
              <a:headEnd len="sm" w="sm" type="none"/>
              <a:tailEnd len="sm" w="sm" type="none"/>
            </a:ln>
          </p:spPr>
        </p:cxnSp>
        <p:sp>
          <p:nvSpPr>
            <p:cNvPr id="508" name="Google Shape;508;p33"/>
            <p:cNvSpPr/>
            <p:nvPr/>
          </p:nvSpPr>
          <p:spPr>
            <a:xfrm>
              <a:off x="1886294" y="1871237"/>
              <a:ext cx="274320" cy="27432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sp>
        <p:nvSpPr>
          <p:cNvPr id="509" name="Google Shape;509;p33"/>
          <p:cNvSpPr txBox="1"/>
          <p:nvPr>
            <p:ph idx="1" type="body"/>
          </p:nvPr>
        </p:nvSpPr>
        <p:spPr>
          <a:xfrm>
            <a:off x="3044952" y="2423160"/>
            <a:ext cx="2468880" cy="4572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accent3"/>
              </a:buClr>
              <a:buSzPts val="2000"/>
              <a:buNone/>
              <a:defRPr b="1" sz="2000" cap="none">
                <a:solidFill>
                  <a:schemeClr val="accent3"/>
                </a:solidFil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0" name="Google Shape;510;p33"/>
          <p:cNvSpPr txBox="1"/>
          <p:nvPr>
            <p:ph idx="2" type="body"/>
          </p:nvPr>
        </p:nvSpPr>
        <p:spPr>
          <a:xfrm>
            <a:off x="3048000" y="2889504"/>
            <a:ext cx="2468880" cy="2743200"/>
          </a:xfrm>
          <a:prstGeom prst="rect">
            <a:avLst/>
          </a:prstGeom>
          <a:noFill/>
          <a:ln>
            <a:noFill/>
          </a:ln>
        </p:spPr>
        <p:txBody>
          <a:bodyPr anchorCtr="0" anchor="t" bIns="45700" lIns="91425" spcFirstLastPara="1" rIns="91425" wrap="square" tIns="45700">
            <a:noAutofit/>
          </a:bodyPr>
          <a:lstStyle>
            <a:lvl1pPr indent="-330200" lvl="0" marL="457200" algn="l">
              <a:lnSpc>
                <a:spcPct val="162500"/>
              </a:lnSpc>
              <a:spcBef>
                <a:spcPts val="0"/>
              </a:spcBef>
              <a:spcAft>
                <a:spcPts val="0"/>
              </a:spcAft>
              <a:buClr>
                <a:schemeClr val="dk1"/>
              </a:buClr>
              <a:buSzPts val="1600"/>
              <a:buFont typeface="Arial"/>
              <a:buChar char="•"/>
              <a:defRPr sz="1600"/>
            </a:lvl1pPr>
            <a:lvl2pPr indent="-330200" lvl="1" marL="914400" algn="l">
              <a:lnSpc>
                <a:spcPct val="90000"/>
              </a:lnSpc>
              <a:spcBef>
                <a:spcPts val="500"/>
              </a:spcBef>
              <a:spcAft>
                <a:spcPts val="0"/>
              </a:spcAft>
              <a:buClr>
                <a:schemeClr val="dk1"/>
              </a:buClr>
              <a:buSzPts val="1600"/>
              <a:buChar char="•"/>
              <a:defRPr sz="1600"/>
            </a:lvl2pPr>
            <a:lvl3pPr indent="-330200" lvl="2" marL="1371600" algn="l">
              <a:lnSpc>
                <a:spcPct val="90000"/>
              </a:lnSpc>
              <a:spcBef>
                <a:spcPts val="500"/>
              </a:spcBef>
              <a:spcAft>
                <a:spcPts val="0"/>
              </a:spcAft>
              <a:buClr>
                <a:schemeClr val="dk1"/>
              </a:buClr>
              <a:buSzPts val="1600"/>
              <a:buChar char="•"/>
              <a:defRPr sz="1600"/>
            </a:lvl3pPr>
            <a:lvl4pPr indent="-330200" lvl="3" marL="1828800" algn="l">
              <a:lnSpc>
                <a:spcPct val="90000"/>
              </a:lnSpc>
              <a:spcBef>
                <a:spcPts val="500"/>
              </a:spcBef>
              <a:spcAft>
                <a:spcPts val="0"/>
              </a:spcAft>
              <a:buClr>
                <a:schemeClr val="dk1"/>
              </a:buClr>
              <a:buSzPts val="1600"/>
              <a:buChar char="•"/>
              <a:defRPr sz="1600"/>
            </a:lvl4pPr>
            <a:lvl5pPr indent="-330200" lvl="4" marL="2286000" algn="l">
              <a:lnSpc>
                <a:spcPct val="90000"/>
              </a:lnSpc>
              <a:spcBef>
                <a:spcPts val="500"/>
              </a:spcBef>
              <a:spcAft>
                <a:spcPts val="0"/>
              </a:spcAft>
              <a:buClr>
                <a:schemeClr val="dk1"/>
              </a:buClr>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1" name="Google Shape;511;p33"/>
          <p:cNvSpPr txBox="1"/>
          <p:nvPr>
            <p:ph idx="3" type="body"/>
          </p:nvPr>
        </p:nvSpPr>
        <p:spPr>
          <a:xfrm>
            <a:off x="5926836" y="2423160"/>
            <a:ext cx="2468880" cy="4572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accent3"/>
              </a:buClr>
              <a:buSzPts val="2000"/>
              <a:buNone/>
              <a:defRPr b="1" sz="2000" cap="none">
                <a:solidFill>
                  <a:schemeClr val="accent3"/>
                </a:solidFil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2" name="Google Shape;512;p33"/>
          <p:cNvSpPr txBox="1"/>
          <p:nvPr>
            <p:ph idx="4" type="body"/>
          </p:nvPr>
        </p:nvSpPr>
        <p:spPr>
          <a:xfrm>
            <a:off x="5926836" y="2889504"/>
            <a:ext cx="2468880" cy="2743200"/>
          </a:xfrm>
          <a:prstGeom prst="rect">
            <a:avLst/>
          </a:prstGeom>
          <a:noFill/>
          <a:ln>
            <a:noFill/>
          </a:ln>
        </p:spPr>
        <p:txBody>
          <a:bodyPr anchorCtr="0" anchor="t" bIns="45700" lIns="91425" spcFirstLastPara="1" rIns="91425" wrap="square" tIns="45700">
            <a:noAutofit/>
          </a:bodyPr>
          <a:lstStyle>
            <a:lvl1pPr indent="-330200" lvl="0" marL="457200" algn="l">
              <a:lnSpc>
                <a:spcPct val="162500"/>
              </a:lnSpc>
              <a:spcBef>
                <a:spcPts val="0"/>
              </a:spcBef>
              <a:spcAft>
                <a:spcPts val="0"/>
              </a:spcAft>
              <a:buClr>
                <a:schemeClr val="dk1"/>
              </a:buClr>
              <a:buSzPts val="1600"/>
              <a:buFont typeface="Arial"/>
              <a:buChar char="•"/>
              <a:defRPr sz="1600"/>
            </a:lvl1pPr>
            <a:lvl2pPr indent="-330200" lvl="1" marL="914400" algn="l">
              <a:lnSpc>
                <a:spcPct val="90000"/>
              </a:lnSpc>
              <a:spcBef>
                <a:spcPts val="500"/>
              </a:spcBef>
              <a:spcAft>
                <a:spcPts val="0"/>
              </a:spcAft>
              <a:buClr>
                <a:schemeClr val="dk1"/>
              </a:buClr>
              <a:buSzPts val="1600"/>
              <a:buChar char="•"/>
              <a:defRPr sz="1600"/>
            </a:lvl2pPr>
            <a:lvl3pPr indent="-330200" lvl="2" marL="1371600" algn="l">
              <a:lnSpc>
                <a:spcPct val="90000"/>
              </a:lnSpc>
              <a:spcBef>
                <a:spcPts val="500"/>
              </a:spcBef>
              <a:spcAft>
                <a:spcPts val="0"/>
              </a:spcAft>
              <a:buClr>
                <a:schemeClr val="dk1"/>
              </a:buClr>
              <a:buSzPts val="1600"/>
              <a:buChar char="•"/>
              <a:defRPr sz="1600"/>
            </a:lvl3pPr>
            <a:lvl4pPr indent="-330200" lvl="3" marL="1828800" algn="l">
              <a:lnSpc>
                <a:spcPct val="90000"/>
              </a:lnSpc>
              <a:spcBef>
                <a:spcPts val="500"/>
              </a:spcBef>
              <a:spcAft>
                <a:spcPts val="0"/>
              </a:spcAft>
              <a:buClr>
                <a:schemeClr val="dk1"/>
              </a:buClr>
              <a:buSzPts val="1600"/>
              <a:buChar char="•"/>
              <a:defRPr sz="1600"/>
            </a:lvl4pPr>
            <a:lvl5pPr indent="-330200" lvl="4" marL="2286000" algn="l">
              <a:lnSpc>
                <a:spcPct val="90000"/>
              </a:lnSpc>
              <a:spcBef>
                <a:spcPts val="500"/>
              </a:spcBef>
              <a:spcAft>
                <a:spcPts val="0"/>
              </a:spcAft>
              <a:buClr>
                <a:schemeClr val="dk1"/>
              </a:buClr>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 name="Google Shape;513;p33"/>
          <p:cNvSpPr txBox="1"/>
          <p:nvPr>
            <p:ph idx="5" type="body"/>
          </p:nvPr>
        </p:nvSpPr>
        <p:spPr>
          <a:xfrm>
            <a:off x="8808720" y="2423160"/>
            <a:ext cx="2468880" cy="4572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accent3"/>
              </a:buClr>
              <a:buSzPts val="2000"/>
              <a:buNone/>
              <a:defRPr b="1" sz="2000" cap="none">
                <a:solidFill>
                  <a:schemeClr val="accent3"/>
                </a:solidFil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4" name="Google Shape;514;p33"/>
          <p:cNvSpPr txBox="1"/>
          <p:nvPr>
            <p:ph idx="6" type="body"/>
          </p:nvPr>
        </p:nvSpPr>
        <p:spPr>
          <a:xfrm>
            <a:off x="8808720" y="2889504"/>
            <a:ext cx="2468880" cy="2743200"/>
          </a:xfrm>
          <a:prstGeom prst="rect">
            <a:avLst/>
          </a:prstGeom>
          <a:noFill/>
          <a:ln>
            <a:noFill/>
          </a:ln>
        </p:spPr>
        <p:txBody>
          <a:bodyPr anchorCtr="0" anchor="t" bIns="45700" lIns="91425" spcFirstLastPara="1" rIns="91425" wrap="square" tIns="45700">
            <a:noAutofit/>
          </a:bodyPr>
          <a:lstStyle>
            <a:lvl1pPr indent="-330200" lvl="0" marL="457200" algn="l">
              <a:lnSpc>
                <a:spcPct val="162500"/>
              </a:lnSpc>
              <a:spcBef>
                <a:spcPts val="0"/>
              </a:spcBef>
              <a:spcAft>
                <a:spcPts val="0"/>
              </a:spcAft>
              <a:buClr>
                <a:schemeClr val="dk1"/>
              </a:buClr>
              <a:buSzPts val="1600"/>
              <a:buFont typeface="Arial"/>
              <a:buChar char="•"/>
              <a:defRPr sz="1600"/>
            </a:lvl1pPr>
            <a:lvl2pPr indent="-330200" lvl="1" marL="914400" algn="l">
              <a:lnSpc>
                <a:spcPct val="90000"/>
              </a:lnSpc>
              <a:spcBef>
                <a:spcPts val="500"/>
              </a:spcBef>
              <a:spcAft>
                <a:spcPts val="0"/>
              </a:spcAft>
              <a:buClr>
                <a:schemeClr val="dk1"/>
              </a:buClr>
              <a:buSzPts val="1600"/>
              <a:buChar char="•"/>
              <a:defRPr sz="1600"/>
            </a:lvl2pPr>
            <a:lvl3pPr indent="-330200" lvl="2" marL="1371600" algn="l">
              <a:lnSpc>
                <a:spcPct val="90000"/>
              </a:lnSpc>
              <a:spcBef>
                <a:spcPts val="500"/>
              </a:spcBef>
              <a:spcAft>
                <a:spcPts val="0"/>
              </a:spcAft>
              <a:buClr>
                <a:schemeClr val="dk1"/>
              </a:buClr>
              <a:buSzPts val="1600"/>
              <a:buChar char="•"/>
              <a:defRPr sz="1600"/>
            </a:lvl3pPr>
            <a:lvl4pPr indent="-330200" lvl="3" marL="1828800" algn="l">
              <a:lnSpc>
                <a:spcPct val="90000"/>
              </a:lnSpc>
              <a:spcBef>
                <a:spcPts val="500"/>
              </a:spcBef>
              <a:spcAft>
                <a:spcPts val="0"/>
              </a:spcAft>
              <a:buClr>
                <a:schemeClr val="dk1"/>
              </a:buClr>
              <a:buSzPts val="1600"/>
              <a:buChar char="•"/>
              <a:defRPr sz="1600"/>
            </a:lvl4pPr>
            <a:lvl5pPr indent="-330200" lvl="4" marL="2286000" algn="l">
              <a:lnSpc>
                <a:spcPct val="90000"/>
              </a:lnSpc>
              <a:spcBef>
                <a:spcPts val="500"/>
              </a:spcBef>
              <a:spcAft>
                <a:spcPts val="0"/>
              </a:spcAft>
              <a:buClr>
                <a:schemeClr val="dk1"/>
              </a:buClr>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 name="Google Shape;515;p33"/>
          <p:cNvSpPr txBox="1"/>
          <p:nvPr>
            <p:ph idx="10" type="dt"/>
          </p:nvPr>
        </p:nvSpPr>
        <p:spPr>
          <a:xfrm>
            <a:off x="3044952" y="6353175"/>
            <a:ext cx="109728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6" name="Google Shape;516;p33"/>
          <p:cNvSpPr txBox="1"/>
          <p:nvPr>
            <p:ph idx="11" type="ftr"/>
          </p:nvPr>
        </p:nvSpPr>
        <p:spPr>
          <a:xfrm>
            <a:off x="6489763" y="6350000"/>
            <a:ext cx="22860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7" name="Google Shape;517;p33"/>
          <p:cNvSpPr txBox="1"/>
          <p:nvPr>
            <p:ph idx="12" type="sldNum"/>
          </p:nvPr>
        </p:nvSpPr>
        <p:spPr>
          <a:xfrm>
            <a:off x="11123295" y="6356350"/>
            <a:ext cx="457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3F3F3F"/>
                </a:solidFill>
                <a:latin typeface="Avenir"/>
                <a:ea typeface="Avenir"/>
                <a:cs typeface="Avenir"/>
                <a:sym typeface="Avenir"/>
              </a:defRPr>
            </a:lvl1pPr>
            <a:lvl2pPr indent="0" lvl="1" marL="0" algn="r">
              <a:spcBef>
                <a:spcPts val="0"/>
              </a:spcBef>
              <a:buNone/>
              <a:defRPr sz="1000">
                <a:solidFill>
                  <a:srgbClr val="3F3F3F"/>
                </a:solidFill>
                <a:latin typeface="Avenir"/>
                <a:ea typeface="Avenir"/>
                <a:cs typeface="Avenir"/>
                <a:sym typeface="Avenir"/>
              </a:defRPr>
            </a:lvl2pPr>
            <a:lvl3pPr indent="0" lvl="2" marL="0" algn="r">
              <a:spcBef>
                <a:spcPts val="0"/>
              </a:spcBef>
              <a:buNone/>
              <a:defRPr sz="1000">
                <a:solidFill>
                  <a:srgbClr val="3F3F3F"/>
                </a:solidFill>
                <a:latin typeface="Avenir"/>
                <a:ea typeface="Avenir"/>
                <a:cs typeface="Avenir"/>
                <a:sym typeface="Avenir"/>
              </a:defRPr>
            </a:lvl3pPr>
            <a:lvl4pPr indent="0" lvl="3" marL="0" algn="r">
              <a:spcBef>
                <a:spcPts val="0"/>
              </a:spcBef>
              <a:buNone/>
              <a:defRPr sz="1000">
                <a:solidFill>
                  <a:srgbClr val="3F3F3F"/>
                </a:solidFill>
                <a:latin typeface="Avenir"/>
                <a:ea typeface="Avenir"/>
                <a:cs typeface="Avenir"/>
                <a:sym typeface="Avenir"/>
              </a:defRPr>
            </a:lvl4pPr>
            <a:lvl5pPr indent="0" lvl="4" marL="0" algn="r">
              <a:spcBef>
                <a:spcPts val="0"/>
              </a:spcBef>
              <a:buNone/>
              <a:defRPr sz="1000">
                <a:solidFill>
                  <a:srgbClr val="3F3F3F"/>
                </a:solidFill>
                <a:latin typeface="Avenir"/>
                <a:ea typeface="Avenir"/>
                <a:cs typeface="Avenir"/>
                <a:sym typeface="Avenir"/>
              </a:defRPr>
            </a:lvl5pPr>
            <a:lvl6pPr indent="0" lvl="5" marL="0" algn="r">
              <a:spcBef>
                <a:spcPts val="0"/>
              </a:spcBef>
              <a:buNone/>
              <a:defRPr sz="1000">
                <a:solidFill>
                  <a:srgbClr val="3F3F3F"/>
                </a:solidFill>
                <a:latin typeface="Avenir"/>
                <a:ea typeface="Avenir"/>
                <a:cs typeface="Avenir"/>
                <a:sym typeface="Avenir"/>
              </a:defRPr>
            </a:lvl6pPr>
            <a:lvl7pPr indent="0" lvl="6" marL="0" algn="r">
              <a:spcBef>
                <a:spcPts val="0"/>
              </a:spcBef>
              <a:buNone/>
              <a:defRPr sz="1000">
                <a:solidFill>
                  <a:srgbClr val="3F3F3F"/>
                </a:solidFill>
                <a:latin typeface="Avenir"/>
                <a:ea typeface="Avenir"/>
                <a:cs typeface="Avenir"/>
                <a:sym typeface="Avenir"/>
              </a:defRPr>
            </a:lvl7pPr>
            <a:lvl8pPr indent="0" lvl="7" marL="0" algn="r">
              <a:spcBef>
                <a:spcPts val="0"/>
              </a:spcBef>
              <a:buNone/>
              <a:defRPr sz="1000">
                <a:solidFill>
                  <a:srgbClr val="3F3F3F"/>
                </a:solidFill>
                <a:latin typeface="Avenir"/>
                <a:ea typeface="Avenir"/>
                <a:cs typeface="Avenir"/>
                <a:sym typeface="Avenir"/>
              </a:defRPr>
            </a:lvl8pPr>
            <a:lvl9pPr indent="0" lvl="8" marL="0" algn="r">
              <a:spcBef>
                <a:spcPts val="0"/>
              </a:spcBef>
              <a:buNone/>
              <a:defRPr sz="1000">
                <a:solidFill>
                  <a:srgbClr val="3F3F3F"/>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552">
          <p15:clr>
            <a:srgbClr val="FBAE40"/>
          </p15:clr>
        </p15:guide>
        <p15:guide id="2" pos="7104">
          <p15:clr>
            <a:srgbClr val="FBAE40"/>
          </p15:clr>
        </p15:guide>
        <p15:guide id="3" pos="739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comparison">
  <p:cSld name="Market comparison">
    <p:bg>
      <p:bgPr>
        <a:solidFill>
          <a:schemeClr val="accent2"/>
        </a:solidFill>
      </p:bgPr>
    </p:bg>
    <p:spTree>
      <p:nvGrpSpPr>
        <p:cNvPr id="518" name="Shape 518"/>
        <p:cNvGrpSpPr/>
        <p:nvPr/>
      </p:nvGrpSpPr>
      <p:grpSpPr>
        <a:xfrm>
          <a:off x="0" y="0"/>
          <a:ext cx="0" cy="0"/>
          <a:chOff x="0" y="0"/>
          <a:chExt cx="0" cy="0"/>
        </a:xfrm>
      </p:grpSpPr>
      <p:sp>
        <p:nvSpPr>
          <p:cNvPr id="519" name="Google Shape;519;p34"/>
          <p:cNvSpPr txBox="1"/>
          <p:nvPr>
            <p:ph type="title"/>
          </p:nvPr>
        </p:nvSpPr>
        <p:spPr>
          <a:xfrm>
            <a:off x="1552574" y="896111"/>
            <a:ext cx="10182226" cy="132588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4400"/>
              <a:buFont typeface="Avenir"/>
              <a:buNone/>
              <a:defRPr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0" name="Google Shape;520;p34"/>
          <p:cNvSpPr txBox="1"/>
          <p:nvPr>
            <p:ph idx="1" type="body"/>
          </p:nvPr>
        </p:nvSpPr>
        <p:spPr>
          <a:xfrm>
            <a:off x="1380744" y="2203704"/>
            <a:ext cx="1463040" cy="785812"/>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769DC7"/>
              </a:buClr>
              <a:buSzPts val="3200"/>
              <a:buNone/>
              <a:defRPr b="1" sz="3200">
                <a:solidFill>
                  <a:srgbClr val="769DC7"/>
                </a:solidFill>
              </a:defRPr>
            </a:lvl1pPr>
            <a:lvl2pPr indent="-292100" lvl="1" marL="914400" algn="l">
              <a:lnSpc>
                <a:spcPct val="90000"/>
              </a:lnSpc>
              <a:spcBef>
                <a:spcPts val="500"/>
              </a:spcBef>
              <a:spcAft>
                <a:spcPts val="0"/>
              </a:spcAft>
              <a:buClr>
                <a:schemeClr val="dk1"/>
              </a:buClr>
              <a:buSzPts val="1000"/>
              <a:buChar char="•"/>
              <a:defRPr sz="1000"/>
            </a:lvl2pPr>
            <a:lvl3pPr indent="-292100" lvl="2" marL="1371600" algn="l">
              <a:lnSpc>
                <a:spcPct val="90000"/>
              </a:lnSpc>
              <a:spcBef>
                <a:spcPts val="500"/>
              </a:spcBef>
              <a:spcAft>
                <a:spcPts val="0"/>
              </a:spcAft>
              <a:buClr>
                <a:schemeClr val="dk1"/>
              </a:buClr>
              <a:buSzPts val="1000"/>
              <a:buChar char="•"/>
              <a:defRPr sz="1000"/>
            </a:lvl3pPr>
            <a:lvl4pPr indent="-292100" lvl="3" marL="1828800" algn="l">
              <a:lnSpc>
                <a:spcPct val="90000"/>
              </a:lnSpc>
              <a:spcBef>
                <a:spcPts val="500"/>
              </a:spcBef>
              <a:spcAft>
                <a:spcPts val="0"/>
              </a:spcAft>
              <a:buClr>
                <a:schemeClr val="dk1"/>
              </a:buClr>
              <a:buSzPts val="1000"/>
              <a:buChar char="•"/>
              <a:defRPr sz="1000"/>
            </a:lvl4pPr>
            <a:lvl5pPr indent="-292100" lvl="4" marL="2286000" algn="l">
              <a:lnSpc>
                <a:spcPct val="90000"/>
              </a:lnSpc>
              <a:spcBef>
                <a:spcPts val="500"/>
              </a:spcBef>
              <a:spcAft>
                <a:spcPts val="0"/>
              </a:spcAft>
              <a:buClr>
                <a:schemeClr val="dk1"/>
              </a:buClr>
              <a:buSzPts val="1000"/>
              <a:buChar char="•"/>
              <a:defRPr sz="10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1" name="Google Shape;521;p34"/>
          <p:cNvSpPr txBox="1"/>
          <p:nvPr>
            <p:ph idx="2" type="body"/>
          </p:nvPr>
        </p:nvSpPr>
        <p:spPr>
          <a:xfrm>
            <a:off x="1325880" y="3465576"/>
            <a:ext cx="1463040" cy="785812"/>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769DC7"/>
              </a:buClr>
              <a:buSzPts val="3200"/>
              <a:buNone/>
              <a:defRPr b="1" sz="3200">
                <a:solidFill>
                  <a:srgbClr val="769DC7"/>
                </a:solidFill>
              </a:defRPr>
            </a:lvl1pPr>
            <a:lvl2pPr indent="-292100" lvl="1" marL="914400" algn="l">
              <a:lnSpc>
                <a:spcPct val="90000"/>
              </a:lnSpc>
              <a:spcBef>
                <a:spcPts val="500"/>
              </a:spcBef>
              <a:spcAft>
                <a:spcPts val="0"/>
              </a:spcAft>
              <a:buClr>
                <a:schemeClr val="dk1"/>
              </a:buClr>
              <a:buSzPts val="1000"/>
              <a:buChar char="•"/>
              <a:defRPr sz="1000"/>
            </a:lvl2pPr>
            <a:lvl3pPr indent="-292100" lvl="2" marL="1371600" algn="l">
              <a:lnSpc>
                <a:spcPct val="90000"/>
              </a:lnSpc>
              <a:spcBef>
                <a:spcPts val="500"/>
              </a:spcBef>
              <a:spcAft>
                <a:spcPts val="0"/>
              </a:spcAft>
              <a:buClr>
                <a:schemeClr val="dk1"/>
              </a:buClr>
              <a:buSzPts val="1000"/>
              <a:buChar char="•"/>
              <a:defRPr sz="1000"/>
            </a:lvl3pPr>
            <a:lvl4pPr indent="-292100" lvl="3" marL="1828800" algn="l">
              <a:lnSpc>
                <a:spcPct val="90000"/>
              </a:lnSpc>
              <a:spcBef>
                <a:spcPts val="500"/>
              </a:spcBef>
              <a:spcAft>
                <a:spcPts val="0"/>
              </a:spcAft>
              <a:buClr>
                <a:schemeClr val="dk1"/>
              </a:buClr>
              <a:buSzPts val="1000"/>
              <a:buChar char="•"/>
              <a:defRPr sz="1000"/>
            </a:lvl4pPr>
            <a:lvl5pPr indent="-292100" lvl="4" marL="2286000" algn="l">
              <a:lnSpc>
                <a:spcPct val="90000"/>
              </a:lnSpc>
              <a:spcBef>
                <a:spcPts val="500"/>
              </a:spcBef>
              <a:spcAft>
                <a:spcPts val="0"/>
              </a:spcAft>
              <a:buClr>
                <a:schemeClr val="dk1"/>
              </a:buClr>
              <a:buSzPts val="1000"/>
              <a:buChar char="•"/>
              <a:defRPr sz="10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2" name="Google Shape;522;p34"/>
          <p:cNvSpPr txBox="1"/>
          <p:nvPr>
            <p:ph idx="3" type="body"/>
          </p:nvPr>
        </p:nvSpPr>
        <p:spPr>
          <a:xfrm>
            <a:off x="1325880" y="4745736"/>
            <a:ext cx="1463040" cy="785812"/>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769DC7"/>
              </a:buClr>
              <a:buSzPts val="3200"/>
              <a:buNone/>
              <a:defRPr b="1" sz="3200">
                <a:solidFill>
                  <a:srgbClr val="769DC7"/>
                </a:solidFill>
              </a:defRPr>
            </a:lvl1pPr>
            <a:lvl2pPr indent="-292100" lvl="1" marL="914400" algn="l">
              <a:lnSpc>
                <a:spcPct val="90000"/>
              </a:lnSpc>
              <a:spcBef>
                <a:spcPts val="500"/>
              </a:spcBef>
              <a:spcAft>
                <a:spcPts val="0"/>
              </a:spcAft>
              <a:buClr>
                <a:schemeClr val="dk1"/>
              </a:buClr>
              <a:buSzPts val="1000"/>
              <a:buChar char="•"/>
              <a:defRPr sz="1000"/>
            </a:lvl2pPr>
            <a:lvl3pPr indent="-292100" lvl="2" marL="1371600" algn="l">
              <a:lnSpc>
                <a:spcPct val="90000"/>
              </a:lnSpc>
              <a:spcBef>
                <a:spcPts val="500"/>
              </a:spcBef>
              <a:spcAft>
                <a:spcPts val="0"/>
              </a:spcAft>
              <a:buClr>
                <a:schemeClr val="dk1"/>
              </a:buClr>
              <a:buSzPts val="1000"/>
              <a:buChar char="•"/>
              <a:defRPr sz="1000"/>
            </a:lvl3pPr>
            <a:lvl4pPr indent="-292100" lvl="3" marL="1828800" algn="l">
              <a:lnSpc>
                <a:spcPct val="90000"/>
              </a:lnSpc>
              <a:spcBef>
                <a:spcPts val="500"/>
              </a:spcBef>
              <a:spcAft>
                <a:spcPts val="0"/>
              </a:spcAft>
              <a:buClr>
                <a:schemeClr val="dk1"/>
              </a:buClr>
              <a:buSzPts val="1000"/>
              <a:buChar char="•"/>
              <a:defRPr sz="1000"/>
            </a:lvl4pPr>
            <a:lvl5pPr indent="-292100" lvl="4" marL="2286000" algn="l">
              <a:lnSpc>
                <a:spcPct val="90000"/>
              </a:lnSpc>
              <a:spcBef>
                <a:spcPts val="500"/>
              </a:spcBef>
              <a:spcAft>
                <a:spcPts val="0"/>
              </a:spcAft>
              <a:buClr>
                <a:schemeClr val="dk1"/>
              </a:buClr>
              <a:buSzPts val="1000"/>
              <a:buChar char="•"/>
              <a:defRPr sz="10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3" name="Google Shape;523;p34"/>
          <p:cNvSpPr txBox="1"/>
          <p:nvPr>
            <p:ph idx="10" type="dt"/>
          </p:nvPr>
        </p:nvSpPr>
        <p:spPr>
          <a:xfrm>
            <a:off x="1554480" y="6353175"/>
            <a:ext cx="109728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 name="Google Shape;524;p34"/>
          <p:cNvSpPr txBox="1"/>
          <p:nvPr>
            <p:ph idx="4" type="body"/>
          </p:nvPr>
        </p:nvSpPr>
        <p:spPr>
          <a:xfrm>
            <a:off x="4489704" y="2624328"/>
            <a:ext cx="6153912" cy="941832"/>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dk2"/>
              </a:buClr>
              <a:buSzPts val="2000"/>
              <a:buNone/>
              <a:defRPr sz="2000">
                <a:solidFill>
                  <a:schemeClr val="dk2"/>
                </a:solidFill>
              </a:defRPr>
            </a:lvl1pPr>
            <a:lvl2pPr indent="-330200" lvl="1" marL="914400" algn="l">
              <a:lnSpc>
                <a:spcPct val="90000"/>
              </a:lnSpc>
              <a:spcBef>
                <a:spcPts val="500"/>
              </a:spcBef>
              <a:spcAft>
                <a:spcPts val="0"/>
              </a:spcAft>
              <a:buClr>
                <a:schemeClr val="dk2"/>
              </a:buClr>
              <a:buSzPts val="1600"/>
              <a:buChar char="•"/>
              <a:defRPr sz="1600">
                <a:solidFill>
                  <a:schemeClr val="dk2"/>
                </a:solidFill>
              </a:defRPr>
            </a:lvl2pPr>
            <a:lvl3pPr indent="-330200" lvl="2" marL="1371600" algn="l">
              <a:lnSpc>
                <a:spcPct val="90000"/>
              </a:lnSpc>
              <a:spcBef>
                <a:spcPts val="500"/>
              </a:spcBef>
              <a:spcAft>
                <a:spcPts val="0"/>
              </a:spcAft>
              <a:buClr>
                <a:schemeClr val="dk2"/>
              </a:buClr>
              <a:buSzPts val="1600"/>
              <a:buChar char="•"/>
              <a:defRPr sz="1600">
                <a:solidFill>
                  <a:schemeClr val="dk2"/>
                </a:solidFill>
              </a:defRPr>
            </a:lvl3pPr>
            <a:lvl4pPr indent="-330200" lvl="3" marL="1828800" algn="l">
              <a:lnSpc>
                <a:spcPct val="90000"/>
              </a:lnSpc>
              <a:spcBef>
                <a:spcPts val="500"/>
              </a:spcBef>
              <a:spcAft>
                <a:spcPts val="0"/>
              </a:spcAft>
              <a:buClr>
                <a:schemeClr val="dk2"/>
              </a:buClr>
              <a:buSzPts val="1600"/>
              <a:buChar char="•"/>
              <a:defRPr sz="1600">
                <a:solidFill>
                  <a:schemeClr val="dk2"/>
                </a:solidFill>
              </a:defRPr>
            </a:lvl4pPr>
            <a:lvl5pPr indent="-330200" lvl="4" marL="2286000" algn="l">
              <a:lnSpc>
                <a:spcPct val="90000"/>
              </a:lnSpc>
              <a:spcBef>
                <a:spcPts val="500"/>
              </a:spcBef>
              <a:spcAft>
                <a:spcPts val="0"/>
              </a:spcAft>
              <a:buClr>
                <a:schemeClr val="dk2"/>
              </a:buClr>
              <a:buSzPts val="1600"/>
              <a:buChar char="•"/>
              <a:defRPr sz="1600">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5" name="Google Shape;525;p34"/>
          <p:cNvSpPr txBox="1"/>
          <p:nvPr>
            <p:ph idx="5" type="body"/>
          </p:nvPr>
        </p:nvSpPr>
        <p:spPr>
          <a:xfrm>
            <a:off x="4489704" y="3904488"/>
            <a:ext cx="6153912" cy="941832"/>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dk2"/>
              </a:buClr>
              <a:buSzPts val="2000"/>
              <a:buNone/>
              <a:defRPr sz="2000">
                <a:solidFill>
                  <a:schemeClr val="dk2"/>
                </a:solidFill>
              </a:defRPr>
            </a:lvl1pPr>
            <a:lvl2pPr indent="-330200" lvl="1" marL="914400" algn="l">
              <a:lnSpc>
                <a:spcPct val="90000"/>
              </a:lnSpc>
              <a:spcBef>
                <a:spcPts val="500"/>
              </a:spcBef>
              <a:spcAft>
                <a:spcPts val="0"/>
              </a:spcAft>
              <a:buClr>
                <a:schemeClr val="dk2"/>
              </a:buClr>
              <a:buSzPts val="1600"/>
              <a:buChar char="•"/>
              <a:defRPr sz="1600">
                <a:solidFill>
                  <a:schemeClr val="dk2"/>
                </a:solidFill>
              </a:defRPr>
            </a:lvl2pPr>
            <a:lvl3pPr indent="-330200" lvl="2" marL="1371600" algn="l">
              <a:lnSpc>
                <a:spcPct val="90000"/>
              </a:lnSpc>
              <a:spcBef>
                <a:spcPts val="500"/>
              </a:spcBef>
              <a:spcAft>
                <a:spcPts val="0"/>
              </a:spcAft>
              <a:buClr>
                <a:schemeClr val="dk2"/>
              </a:buClr>
              <a:buSzPts val="1600"/>
              <a:buChar char="•"/>
              <a:defRPr sz="1600">
                <a:solidFill>
                  <a:schemeClr val="dk2"/>
                </a:solidFill>
              </a:defRPr>
            </a:lvl3pPr>
            <a:lvl4pPr indent="-330200" lvl="3" marL="1828800" algn="l">
              <a:lnSpc>
                <a:spcPct val="90000"/>
              </a:lnSpc>
              <a:spcBef>
                <a:spcPts val="500"/>
              </a:spcBef>
              <a:spcAft>
                <a:spcPts val="0"/>
              </a:spcAft>
              <a:buClr>
                <a:schemeClr val="dk2"/>
              </a:buClr>
              <a:buSzPts val="1600"/>
              <a:buChar char="•"/>
              <a:defRPr sz="1600">
                <a:solidFill>
                  <a:schemeClr val="dk2"/>
                </a:solidFill>
              </a:defRPr>
            </a:lvl4pPr>
            <a:lvl5pPr indent="-330200" lvl="4" marL="2286000" algn="l">
              <a:lnSpc>
                <a:spcPct val="90000"/>
              </a:lnSpc>
              <a:spcBef>
                <a:spcPts val="500"/>
              </a:spcBef>
              <a:spcAft>
                <a:spcPts val="0"/>
              </a:spcAft>
              <a:buClr>
                <a:schemeClr val="dk2"/>
              </a:buClr>
              <a:buSzPts val="1600"/>
              <a:buChar char="•"/>
              <a:defRPr sz="1600">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34"/>
          <p:cNvSpPr txBox="1"/>
          <p:nvPr>
            <p:ph idx="6" type="body"/>
          </p:nvPr>
        </p:nvSpPr>
        <p:spPr>
          <a:xfrm>
            <a:off x="4489704" y="5157216"/>
            <a:ext cx="6153912" cy="941832"/>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dk2"/>
              </a:buClr>
              <a:buSzPts val="2000"/>
              <a:buNone/>
              <a:defRPr sz="2000">
                <a:solidFill>
                  <a:schemeClr val="dk2"/>
                </a:solidFill>
              </a:defRPr>
            </a:lvl1pPr>
            <a:lvl2pPr indent="-330200" lvl="1" marL="914400" algn="l">
              <a:lnSpc>
                <a:spcPct val="90000"/>
              </a:lnSpc>
              <a:spcBef>
                <a:spcPts val="500"/>
              </a:spcBef>
              <a:spcAft>
                <a:spcPts val="0"/>
              </a:spcAft>
              <a:buClr>
                <a:schemeClr val="dk2"/>
              </a:buClr>
              <a:buSzPts val="1600"/>
              <a:buChar char="•"/>
              <a:defRPr sz="1600">
                <a:solidFill>
                  <a:schemeClr val="dk2"/>
                </a:solidFill>
              </a:defRPr>
            </a:lvl2pPr>
            <a:lvl3pPr indent="-330200" lvl="2" marL="1371600" algn="l">
              <a:lnSpc>
                <a:spcPct val="90000"/>
              </a:lnSpc>
              <a:spcBef>
                <a:spcPts val="500"/>
              </a:spcBef>
              <a:spcAft>
                <a:spcPts val="0"/>
              </a:spcAft>
              <a:buClr>
                <a:schemeClr val="dk2"/>
              </a:buClr>
              <a:buSzPts val="1600"/>
              <a:buChar char="•"/>
              <a:defRPr sz="1600">
                <a:solidFill>
                  <a:schemeClr val="dk2"/>
                </a:solidFill>
              </a:defRPr>
            </a:lvl3pPr>
            <a:lvl4pPr indent="-330200" lvl="3" marL="1828800" algn="l">
              <a:lnSpc>
                <a:spcPct val="90000"/>
              </a:lnSpc>
              <a:spcBef>
                <a:spcPts val="500"/>
              </a:spcBef>
              <a:spcAft>
                <a:spcPts val="0"/>
              </a:spcAft>
              <a:buClr>
                <a:schemeClr val="dk2"/>
              </a:buClr>
              <a:buSzPts val="1600"/>
              <a:buChar char="•"/>
              <a:defRPr sz="1600">
                <a:solidFill>
                  <a:schemeClr val="dk2"/>
                </a:solidFill>
              </a:defRPr>
            </a:lvl4pPr>
            <a:lvl5pPr indent="-330200" lvl="4" marL="2286000" algn="l">
              <a:lnSpc>
                <a:spcPct val="90000"/>
              </a:lnSpc>
              <a:spcBef>
                <a:spcPts val="500"/>
              </a:spcBef>
              <a:spcAft>
                <a:spcPts val="0"/>
              </a:spcAft>
              <a:buClr>
                <a:schemeClr val="dk2"/>
              </a:buClr>
              <a:buSzPts val="1600"/>
              <a:buChar char="•"/>
              <a:defRPr sz="1600">
                <a:solidFill>
                  <a:schemeClr val="dk2"/>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527" name="Google Shape;527;p34"/>
          <p:cNvGrpSpPr/>
          <p:nvPr/>
        </p:nvGrpSpPr>
        <p:grpSpPr>
          <a:xfrm>
            <a:off x="0" y="0"/>
            <a:ext cx="1014984" cy="6858000"/>
            <a:chOff x="0" y="0"/>
            <a:chExt cx="1014984" cy="6858000"/>
          </a:xfrm>
        </p:grpSpPr>
        <p:sp>
          <p:nvSpPr>
            <p:cNvPr id="528" name="Google Shape;528;p34"/>
            <p:cNvSpPr/>
            <p:nvPr/>
          </p:nvSpPr>
          <p:spPr>
            <a:xfrm>
              <a:off x="0" y="4828032"/>
              <a:ext cx="1014984" cy="202996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529" name="Google Shape;529;p34"/>
            <p:cNvSpPr/>
            <p:nvPr/>
          </p:nvSpPr>
          <p:spPr>
            <a:xfrm>
              <a:off x="0" y="2833299"/>
              <a:ext cx="1014984" cy="2029968"/>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530" name="Google Shape;530;p34"/>
            <p:cNvSpPr/>
            <p:nvPr/>
          </p:nvSpPr>
          <p:spPr>
            <a:xfrm>
              <a:off x="0" y="0"/>
              <a:ext cx="1014984" cy="2029968"/>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531" name="Google Shape;531;p34"/>
            <p:cNvSpPr/>
            <p:nvPr/>
          </p:nvSpPr>
          <p:spPr>
            <a:xfrm>
              <a:off x="0" y="2029863"/>
              <a:ext cx="1014984" cy="81295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532" name="Google Shape;532;p34"/>
            <p:cNvSpPr/>
            <p:nvPr/>
          </p:nvSpPr>
          <p:spPr>
            <a:xfrm rot="10800000">
              <a:off x="100582" y="2936725"/>
              <a:ext cx="914400" cy="1828800"/>
            </a:xfrm>
            <a:custGeom>
              <a:rect b="b" l="l" r="r" t="t"/>
              <a:pathLst>
                <a:path extrusionOk="0" h="1828800" w="915648">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rgbClr val="D4D0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id="533" name="Google Shape;533;p34"/>
            <p:cNvPicPr preferRelativeResize="0"/>
            <p:nvPr/>
          </p:nvPicPr>
          <p:blipFill rotWithShape="1">
            <a:blip r:embed="rId2">
              <a:alphaModFix/>
            </a:blip>
            <a:srcRect b="0" l="0" r="0" t="0"/>
            <a:stretch/>
          </p:blipFill>
          <p:spPr>
            <a:xfrm rot="5400000">
              <a:off x="-457200" y="5416459"/>
              <a:ext cx="1828800" cy="914400"/>
            </a:xfrm>
            <a:prstGeom prst="rect">
              <a:avLst/>
            </a:prstGeom>
            <a:noFill/>
            <a:ln>
              <a:noFill/>
            </a:ln>
          </p:spPr>
        </p:pic>
        <p:pic>
          <p:nvPicPr>
            <p:cNvPr id="534" name="Google Shape;534;p34"/>
            <p:cNvPicPr preferRelativeResize="0"/>
            <p:nvPr/>
          </p:nvPicPr>
          <p:blipFill rotWithShape="1">
            <a:blip r:embed="rId3">
              <a:alphaModFix/>
            </a:blip>
            <a:srcRect b="0" l="0" r="0" t="0"/>
            <a:stretch/>
          </p:blipFill>
          <p:spPr>
            <a:xfrm rot="5400000">
              <a:off x="-457200" y="563329"/>
              <a:ext cx="1828800" cy="914400"/>
            </a:xfrm>
            <a:prstGeom prst="rect">
              <a:avLst/>
            </a:prstGeom>
            <a:noFill/>
            <a:ln>
              <a:noFill/>
            </a:ln>
          </p:spPr>
        </p:pic>
      </p:grpSp>
      <p:cxnSp>
        <p:nvCxnSpPr>
          <p:cNvPr id="535" name="Google Shape;535;p34"/>
          <p:cNvCxnSpPr/>
          <p:nvPr/>
        </p:nvCxnSpPr>
        <p:spPr>
          <a:xfrm>
            <a:off x="1704025" y="2853257"/>
            <a:ext cx="2315146" cy="0"/>
          </a:xfrm>
          <a:prstGeom prst="straightConnector1">
            <a:avLst/>
          </a:prstGeom>
          <a:noFill/>
          <a:ln cap="flat" cmpd="sng" w="25400">
            <a:solidFill>
              <a:srgbClr val="769DC7"/>
            </a:solidFill>
            <a:prstDash val="solid"/>
            <a:miter lim="800000"/>
            <a:headEnd len="sm" w="sm" type="none"/>
            <a:tailEnd len="sm" w="sm" type="none"/>
          </a:ln>
        </p:spPr>
      </p:cxnSp>
      <p:sp>
        <p:nvSpPr>
          <p:cNvPr id="536" name="Google Shape;536;p34"/>
          <p:cNvSpPr/>
          <p:nvPr/>
        </p:nvSpPr>
        <p:spPr>
          <a:xfrm>
            <a:off x="3982733" y="2744646"/>
            <a:ext cx="217221" cy="217221"/>
          </a:xfrm>
          <a:prstGeom prst="ellipse">
            <a:avLst/>
          </a:prstGeom>
          <a:solidFill>
            <a:srgbClr val="769D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nvGrpSpPr>
          <p:cNvPr id="537" name="Google Shape;537;p34"/>
          <p:cNvGrpSpPr/>
          <p:nvPr/>
        </p:nvGrpSpPr>
        <p:grpSpPr>
          <a:xfrm>
            <a:off x="1717361" y="4002156"/>
            <a:ext cx="2495929" cy="1480420"/>
            <a:chOff x="1717361" y="4002156"/>
            <a:chExt cx="2495929" cy="1480420"/>
          </a:xfrm>
        </p:grpSpPr>
        <p:cxnSp>
          <p:nvCxnSpPr>
            <p:cNvPr id="538" name="Google Shape;538;p34"/>
            <p:cNvCxnSpPr/>
            <p:nvPr/>
          </p:nvCxnSpPr>
          <p:spPr>
            <a:xfrm>
              <a:off x="1717361" y="4110767"/>
              <a:ext cx="2315146" cy="0"/>
            </a:xfrm>
            <a:prstGeom prst="straightConnector1">
              <a:avLst/>
            </a:prstGeom>
            <a:noFill/>
            <a:ln cap="flat" cmpd="sng" w="25400">
              <a:solidFill>
                <a:srgbClr val="769DC7"/>
              </a:solidFill>
              <a:prstDash val="solid"/>
              <a:miter lim="800000"/>
              <a:headEnd len="sm" w="sm" type="none"/>
              <a:tailEnd len="sm" w="sm" type="none"/>
            </a:ln>
          </p:spPr>
        </p:cxnSp>
        <p:sp>
          <p:nvSpPr>
            <p:cNvPr id="539" name="Google Shape;539;p34"/>
            <p:cNvSpPr/>
            <p:nvPr/>
          </p:nvSpPr>
          <p:spPr>
            <a:xfrm>
              <a:off x="3996069" y="4002156"/>
              <a:ext cx="217221" cy="217221"/>
            </a:xfrm>
            <a:prstGeom prst="ellipse">
              <a:avLst/>
            </a:prstGeom>
            <a:solidFill>
              <a:srgbClr val="769D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cxnSp>
          <p:nvCxnSpPr>
            <p:cNvPr id="540" name="Google Shape;540;p34"/>
            <p:cNvCxnSpPr/>
            <p:nvPr/>
          </p:nvCxnSpPr>
          <p:spPr>
            <a:xfrm>
              <a:off x="1717361" y="5373966"/>
              <a:ext cx="2315146" cy="0"/>
            </a:xfrm>
            <a:prstGeom prst="straightConnector1">
              <a:avLst/>
            </a:prstGeom>
            <a:noFill/>
            <a:ln cap="flat" cmpd="sng" w="25400">
              <a:solidFill>
                <a:srgbClr val="769DC7"/>
              </a:solidFill>
              <a:prstDash val="solid"/>
              <a:miter lim="800000"/>
              <a:headEnd len="sm" w="sm" type="none"/>
              <a:tailEnd len="sm" w="sm" type="none"/>
            </a:ln>
          </p:spPr>
        </p:cxnSp>
        <p:sp>
          <p:nvSpPr>
            <p:cNvPr id="541" name="Google Shape;541;p34"/>
            <p:cNvSpPr/>
            <p:nvPr/>
          </p:nvSpPr>
          <p:spPr>
            <a:xfrm>
              <a:off x="3996069" y="5265355"/>
              <a:ext cx="217221" cy="217221"/>
            </a:xfrm>
            <a:prstGeom prst="ellipse">
              <a:avLst/>
            </a:prstGeom>
            <a:solidFill>
              <a:srgbClr val="769D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sp>
        <p:nvSpPr>
          <p:cNvPr id="542" name="Google Shape;542;p34"/>
          <p:cNvSpPr txBox="1"/>
          <p:nvPr>
            <p:ph idx="11" type="ftr"/>
          </p:nvPr>
        </p:nvSpPr>
        <p:spPr>
          <a:xfrm>
            <a:off x="5744527" y="6350000"/>
            <a:ext cx="22860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3" name="Google Shape;543;p34"/>
          <p:cNvSpPr txBox="1"/>
          <p:nvPr>
            <p:ph idx="12" type="sldNum"/>
          </p:nvPr>
        </p:nvSpPr>
        <p:spPr>
          <a:xfrm>
            <a:off x="11123295" y="6356350"/>
            <a:ext cx="457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chemeClr val="lt1"/>
                </a:solidFill>
                <a:latin typeface="Avenir"/>
                <a:ea typeface="Avenir"/>
                <a:cs typeface="Avenir"/>
                <a:sym typeface="Avenir"/>
              </a:defRPr>
            </a:lvl1pPr>
            <a:lvl2pPr indent="0" lvl="1" marL="0" algn="r">
              <a:spcBef>
                <a:spcPts val="0"/>
              </a:spcBef>
              <a:buNone/>
              <a:defRPr sz="1000">
                <a:solidFill>
                  <a:schemeClr val="lt1"/>
                </a:solidFill>
                <a:latin typeface="Avenir"/>
                <a:ea typeface="Avenir"/>
                <a:cs typeface="Avenir"/>
                <a:sym typeface="Avenir"/>
              </a:defRPr>
            </a:lvl2pPr>
            <a:lvl3pPr indent="0" lvl="2" marL="0" algn="r">
              <a:spcBef>
                <a:spcPts val="0"/>
              </a:spcBef>
              <a:buNone/>
              <a:defRPr sz="1000">
                <a:solidFill>
                  <a:schemeClr val="lt1"/>
                </a:solidFill>
                <a:latin typeface="Avenir"/>
                <a:ea typeface="Avenir"/>
                <a:cs typeface="Avenir"/>
                <a:sym typeface="Avenir"/>
              </a:defRPr>
            </a:lvl3pPr>
            <a:lvl4pPr indent="0" lvl="3" marL="0" algn="r">
              <a:spcBef>
                <a:spcPts val="0"/>
              </a:spcBef>
              <a:buNone/>
              <a:defRPr sz="1000">
                <a:solidFill>
                  <a:schemeClr val="lt1"/>
                </a:solidFill>
                <a:latin typeface="Avenir"/>
                <a:ea typeface="Avenir"/>
                <a:cs typeface="Avenir"/>
                <a:sym typeface="Avenir"/>
              </a:defRPr>
            </a:lvl4pPr>
            <a:lvl5pPr indent="0" lvl="4" marL="0" algn="r">
              <a:spcBef>
                <a:spcPts val="0"/>
              </a:spcBef>
              <a:buNone/>
              <a:defRPr sz="1000">
                <a:solidFill>
                  <a:schemeClr val="lt1"/>
                </a:solidFill>
                <a:latin typeface="Avenir"/>
                <a:ea typeface="Avenir"/>
                <a:cs typeface="Avenir"/>
                <a:sym typeface="Avenir"/>
              </a:defRPr>
            </a:lvl5pPr>
            <a:lvl6pPr indent="0" lvl="5" marL="0" algn="r">
              <a:spcBef>
                <a:spcPts val="0"/>
              </a:spcBef>
              <a:buNone/>
              <a:defRPr sz="1000">
                <a:solidFill>
                  <a:schemeClr val="lt1"/>
                </a:solidFill>
                <a:latin typeface="Avenir"/>
                <a:ea typeface="Avenir"/>
                <a:cs typeface="Avenir"/>
                <a:sym typeface="Avenir"/>
              </a:defRPr>
            </a:lvl6pPr>
            <a:lvl7pPr indent="0" lvl="6" marL="0" algn="r">
              <a:spcBef>
                <a:spcPts val="0"/>
              </a:spcBef>
              <a:buNone/>
              <a:defRPr sz="1000">
                <a:solidFill>
                  <a:schemeClr val="lt1"/>
                </a:solidFill>
                <a:latin typeface="Avenir"/>
                <a:ea typeface="Avenir"/>
                <a:cs typeface="Avenir"/>
                <a:sym typeface="Avenir"/>
              </a:defRPr>
            </a:lvl7pPr>
            <a:lvl8pPr indent="0" lvl="7" marL="0" algn="r">
              <a:spcBef>
                <a:spcPts val="0"/>
              </a:spcBef>
              <a:buNone/>
              <a:defRPr sz="1000">
                <a:solidFill>
                  <a:schemeClr val="lt1"/>
                </a:solidFill>
                <a:latin typeface="Avenir"/>
                <a:ea typeface="Avenir"/>
                <a:cs typeface="Avenir"/>
                <a:sym typeface="Avenir"/>
              </a:defRPr>
            </a:lvl8pPr>
            <a:lvl9pPr indent="0" lvl="8" marL="0" algn="r">
              <a:spcBef>
                <a:spcPts val="0"/>
              </a:spcBef>
              <a:buNone/>
              <a:defRPr sz="1000">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739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bg>
      <p:bgPr>
        <a:solidFill>
          <a:schemeClr val="dk2"/>
        </a:solidFill>
      </p:bgPr>
    </p:bg>
    <p:spTree>
      <p:nvGrpSpPr>
        <p:cNvPr id="544" name="Shape 544"/>
        <p:cNvGrpSpPr/>
        <p:nvPr/>
      </p:nvGrpSpPr>
      <p:grpSpPr>
        <a:xfrm>
          <a:off x="0" y="0"/>
          <a:ext cx="0" cy="0"/>
          <a:chOff x="0" y="0"/>
          <a:chExt cx="0" cy="0"/>
        </a:xfrm>
      </p:grpSpPr>
      <p:sp>
        <p:nvSpPr>
          <p:cNvPr id="545" name="Google Shape;545;p35"/>
          <p:cNvSpPr txBox="1"/>
          <p:nvPr>
            <p:ph type="title"/>
          </p:nvPr>
        </p:nvSpPr>
        <p:spPr>
          <a:xfrm>
            <a:off x="914400" y="896112"/>
            <a:ext cx="9124951" cy="1362456"/>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accent1"/>
              </a:buClr>
              <a:buSzPts val="4400"/>
              <a:buFont typeface="Avenir"/>
              <a:buNone/>
              <a:defRPr cap="none">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6" name="Google Shape;546;p35"/>
          <p:cNvSpPr txBox="1"/>
          <p:nvPr>
            <p:ph idx="1" type="body"/>
          </p:nvPr>
        </p:nvSpPr>
        <p:spPr>
          <a:xfrm>
            <a:off x="914400" y="2354580"/>
            <a:ext cx="4297679" cy="455295"/>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accent3"/>
              </a:buClr>
              <a:buSzPts val="2000"/>
              <a:buNone/>
              <a:defRPr b="1" sz="2000" cap="none">
                <a:solidFill>
                  <a:schemeClr val="accent3"/>
                </a:solidFil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7" name="Google Shape;547;p35"/>
          <p:cNvSpPr txBox="1"/>
          <p:nvPr>
            <p:ph idx="2" type="body"/>
          </p:nvPr>
        </p:nvSpPr>
        <p:spPr>
          <a:xfrm>
            <a:off x="914400" y="2990850"/>
            <a:ext cx="4297680" cy="3105150"/>
          </a:xfrm>
          <a:prstGeom prst="rect">
            <a:avLst/>
          </a:prstGeom>
          <a:noFill/>
          <a:ln>
            <a:noFill/>
          </a:ln>
        </p:spPr>
        <p:txBody>
          <a:bodyPr anchorCtr="0" anchor="t" bIns="45700" lIns="91425" spcFirstLastPara="1" rIns="91425" wrap="square" tIns="45700">
            <a:normAutofit/>
          </a:bodyPr>
          <a:lstStyle>
            <a:lvl1pPr indent="-330200" lvl="0" marL="457200" algn="l">
              <a:lnSpc>
                <a:spcPct val="125000"/>
              </a:lnSpc>
              <a:spcBef>
                <a:spcPts val="1000"/>
              </a:spcBef>
              <a:spcAft>
                <a:spcPts val="0"/>
              </a:spcAft>
              <a:buClr>
                <a:schemeClr val="dk1"/>
              </a:buClr>
              <a:buSzPts val="1600"/>
              <a:buChar char="•"/>
              <a:defRPr sz="1600"/>
            </a:lvl1pPr>
            <a:lvl2pPr indent="-330200" lvl="1" marL="914400" algn="l">
              <a:lnSpc>
                <a:spcPct val="125000"/>
              </a:lnSpc>
              <a:spcBef>
                <a:spcPts val="500"/>
              </a:spcBef>
              <a:spcAft>
                <a:spcPts val="0"/>
              </a:spcAft>
              <a:buClr>
                <a:schemeClr val="dk1"/>
              </a:buClr>
              <a:buSzPts val="1600"/>
              <a:buChar char="•"/>
              <a:defRPr sz="1600"/>
            </a:lvl2pPr>
            <a:lvl3pPr indent="-330200" lvl="2" marL="1371600" algn="l">
              <a:lnSpc>
                <a:spcPct val="125000"/>
              </a:lnSpc>
              <a:spcBef>
                <a:spcPts val="500"/>
              </a:spcBef>
              <a:spcAft>
                <a:spcPts val="0"/>
              </a:spcAft>
              <a:buClr>
                <a:schemeClr val="dk1"/>
              </a:buClr>
              <a:buSzPts val="1600"/>
              <a:buChar char="•"/>
              <a:defRPr sz="1600"/>
            </a:lvl3pPr>
            <a:lvl4pPr indent="-330200" lvl="3" marL="1828800" algn="l">
              <a:lnSpc>
                <a:spcPct val="125000"/>
              </a:lnSpc>
              <a:spcBef>
                <a:spcPts val="500"/>
              </a:spcBef>
              <a:spcAft>
                <a:spcPts val="0"/>
              </a:spcAft>
              <a:buClr>
                <a:schemeClr val="dk1"/>
              </a:buClr>
              <a:buSzPts val="1600"/>
              <a:buChar char="•"/>
              <a:defRPr sz="1600"/>
            </a:lvl4pPr>
            <a:lvl5pPr indent="-330200" lvl="4" marL="2286000" algn="l">
              <a:lnSpc>
                <a:spcPct val="125000"/>
              </a:lnSpc>
              <a:spcBef>
                <a:spcPts val="500"/>
              </a:spcBef>
              <a:spcAft>
                <a:spcPts val="0"/>
              </a:spcAft>
              <a:buClr>
                <a:schemeClr val="dk1"/>
              </a:buClr>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35"/>
          <p:cNvSpPr txBox="1"/>
          <p:nvPr>
            <p:ph idx="3" type="body"/>
          </p:nvPr>
        </p:nvSpPr>
        <p:spPr>
          <a:xfrm>
            <a:off x="5864487" y="2352675"/>
            <a:ext cx="4297680" cy="4572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accent3"/>
              </a:buClr>
              <a:buSzPts val="2000"/>
              <a:buNone/>
              <a:defRPr b="1" sz="2000" cap="none">
                <a:solidFill>
                  <a:schemeClr val="accent3"/>
                </a:solidFil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9" name="Google Shape;549;p35"/>
          <p:cNvSpPr txBox="1"/>
          <p:nvPr>
            <p:ph idx="4" type="body"/>
          </p:nvPr>
        </p:nvSpPr>
        <p:spPr>
          <a:xfrm>
            <a:off x="5863344" y="2990850"/>
            <a:ext cx="4297680" cy="3105150"/>
          </a:xfrm>
          <a:prstGeom prst="rect">
            <a:avLst/>
          </a:prstGeom>
          <a:noFill/>
          <a:ln>
            <a:noFill/>
          </a:ln>
        </p:spPr>
        <p:txBody>
          <a:bodyPr anchorCtr="0" anchor="t" bIns="45700" lIns="91425" spcFirstLastPara="1" rIns="91425" wrap="square" tIns="45700">
            <a:normAutofit/>
          </a:bodyPr>
          <a:lstStyle>
            <a:lvl1pPr indent="-330200" lvl="0" marL="457200" algn="l">
              <a:lnSpc>
                <a:spcPct val="125000"/>
              </a:lnSpc>
              <a:spcBef>
                <a:spcPts val="1000"/>
              </a:spcBef>
              <a:spcAft>
                <a:spcPts val="0"/>
              </a:spcAft>
              <a:buClr>
                <a:schemeClr val="dk1"/>
              </a:buClr>
              <a:buSzPts val="1600"/>
              <a:buChar char="•"/>
              <a:defRPr sz="1600"/>
            </a:lvl1pPr>
            <a:lvl2pPr indent="-330200" lvl="1" marL="914400" algn="l">
              <a:lnSpc>
                <a:spcPct val="125000"/>
              </a:lnSpc>
              <a:spcBef>
                <a:spcPts val="500"/>
              </a:spcBef>
              <a:spcAft>
                <a:spcPts val="0"/>
              </a:spcAft>
              <a:buClr>
                <a:schemeClr val="dk1"/>
              </a:buClr>
              <a:buSzPts val="1600"/>
              <a:buChar char="•"/>
              <a:defRPr sz="1600"/>
            </a:lvl2pPr>
            <a:lvl3pPr indent="-330200" lvl="2" marL="1371600" algn="l">
              <a:lnSpc>
                <a:spcPct val="125000"/>
              </a:lnSpc>
              <a:spcBef>
                <a:spcPts val="500"/>
              </a:spcBef>
              <a:spcAft>
                <a:spcPts val="0"/>
              </a:spcAft>
              <a:buClr>
                <a:schemeClr val="dk1"/>
              </a:buClr>
              <a:buSzPts val="1600"/>
              <a:buChar char="•"/>
              <a:defRPr sz="1600"/>
            </a:lvl3pPr>
            <a:lvl4pPr indent="-330200" lvl="3" marL="1828800" algn="l">
              <a:lnSpc>
                <a:spcPct val="125000"/>
              </a:lnSpc>
              <a:spcBef>
                <a:spcPts val="500"/>
              </a:spcBef>
              <a:spcAft>
                <a:spcPts val="0"/>
              </a:spcAft>
              <a:buClr>
                <a:schemeClr val="dk1"/>
              </a:buClr>
              <a:buSzPts val="1600"/>
              <a:buChar char="•"/>
              <a:defRPr sz="1600"/>
            </a:lvl4pPr>
            <a:lvl5pPr indent="-330200" lvl="4" marL="2286000" algn="l">
              <a:lnSpc>
                <a:spcPct val="125000"/>
              </a:lnSpc>
              <a:spcBef>
                <a:spcPts val="500"/>
              </a:spcBef>
              <a:spcAft>
                <a:spcPts val="0"/>
              </a:spcAft>
              <a:buClr>
                <a:schemeClr val="dk1"/>
              </a:buClr>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550" name="Google Shape;550;p35"/>
          <p:cNvGrpSpPr/>
          <p:nvPr/>
        </p:nvGrpSpPr>
        <p:grpSpPr>
          <a:xfrm>
            <a:off x="11239499" y="0"/>
            <a:ext cx="1015984" cy="6858000"/>
            <a:chOff x="11239499" y="0"/>
            <a:chExt cx="1015984" cy="6858000"/>
          </a:xfrm>
        </p:grpSpPr>
        <p:sp>
          <p:nvSpPr>
            <p:cNvPr id="551" name="Google Shape;551;p35"/>
            <p:cNvSpPr/>
            <p:nvPr/>
          </p:nvSpPr>
          <p:spPr>
            <a:xfrm>
              <a:off x="11240499" y="4828032"/>
              <a:ext cx="1014984" cy="2029968"/>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552" name="Google Shape;552;p35"/>
            <p:cNvSpPr/>
            <p:nvPr/>
          </p:nvSpPr>
          <p:spPr>
            <a:xfrm>
              <a:off x="11240499" y="2833299"/>
              <a:ext cx="1014984" cy="202996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553" name="Google Shape;553;p35"/>
            <p:cNvSpPr/>
            <p:nvPr/>
          </p:nvSpPr>
          <p:spPr>
            <a:xfrm>
              <a:off x="11240499" y="0"/>
              <a:ext cx="1014984" cy="2029968"/>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descr="A black and white striped pattern&#10;&#10;Description automatically generated with low confidence" id="554" name="Google Shape;554;p35"/>
            <p:cNvPicPr preferRelativeResize="0"/>
            <p:nvPr/>
          </p:nvPicPr>
          <p:blipFill rotWithShape="1">
            <a:blip r:embed="rId2">
              <a:alphaModFix/>
            </a:blip>
            <a:srcRect b="0" l="0" r="0" t="0"/>
            <a:stretch/>
          </p:blipFill>
          <p:spPr>
            <a:xfrm rot="5400000">
              <a:off x="10777681" y="552957"/>
              <a:ext cx="1828800" cy="905164"/>
            </a:xfrm>
            <a:prstGeom prst="rect">
              <a:avLst/>
            </a:prstGeom>
            <a:noFill/>
            <a:ln>
              <a:noFill/>
            </a:ln>
          </p:spPr>
        </p:pic>
        <p:sp>
          <p:nvSpPr>
            <p:cNvPr id="555" name="Google Shape;555;p35"/>
            <p:cNvSpPr/>
            <p:nvPr/>
          </p:nvSpPr>
          <p:spPr>
            <a:xfrm>
              <a:off x="11240499" y="2029863"/>
              <a:ext cx="1014984" cy="812951"/>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id="556" name="Google Shape;556;p35"/>
            <p:cNvPicPr preferRelativeResize="0"/>
            <p:nvPr/>
          </p:nvPicPr>
          <p:blipFill rotWithShape="1">
            <a:blip r:embed="rId3">
              <a:alphaModFix/>
            </a:blip>
            <a:srcRect b="0" l="0" r="0" t="0"/>
            <a:stretch/>
          </p:blipFill>
          <p:spPr>
            <a:xfrm rot="-5400000">
              <a:off x="10880040" y="5394960"/>
              <a:ext cx="1828800" cy="914400"/>
            </a:xfrm>
            <a:prstGeom prst="rect">
              <a:avLst/>
            </a:prstGeom>
            <a:noFill/>
            <a:ln>
              <a:noFill/>
            </a:ln>
          </p:spPr>
        </p:pic>
        <p:sp>
          <p:nvSpPr>
            <p:cNvPr id="557" name="Google Shape;557;p35"/>
            <p:cNvSpPr/>
            <p:nvPr/>
          </p:nvSpPr>
          <p:spPr>
            <a:xfrm>
              <a:off x="11250235" y="4949368"/>
              <a:ext cx="914400" cy="1828800"/>
            </a:xfrm>
            <a:custGeom>
              <a:rect b="b" l="l" r="r" t="t"/>
              <a:pathLst>
                <a:path extrusionOk="0" h="1828800" w="915648">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id="558" name="Google Shape;558;p35"/>
            <p:cNvPicPr preferRelativeResize="0"/>
            <p:nvPr/>
          </p:nvPicPr>
          <p:blipFill rotWithShape="1">
            <a:blip r:embed="rId4">
              <a:alphaModFix/>
            </a:blip>
            <a:srcRect b="0" l="0" r="0" t="0"/>
            <a:stretch/>
          </p:blipFill>
          <p:spPr>
            <a:xfrm rot="5400000">
              <a:off x="10793035" y="3391083"/>
              <a:ext cx="1828800" cy="914400"/>
            </a:xfrm>
            <a:prstGeom prst="rect">
              <a:avLst/>
            </a:prstGeom>
            <a:noFill/>
            <a:ln>
              <a:noFill/>
            </a:ln>
          </p:spPr>
        </p:pic>
      </p:grpSp>
      <p:sp>
        <p:nvSpPr>
          <p:cNvPr id="559" name="Google Shape;559;p35"/>
          <p:cNvSpPr txBox="1"/>
          <p:nvPr>
            <p:ph idx="10" type="dt"/>
          </p:nvPr>
        </p:nvSpPr>
        <p:spPr>
          <a:xfrm>
            <a:off x="914400" y="6353175"/>
            <a:ext cx="109728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 name="Google Shape;560;p35"/>
          <p:cNvSpPr txBox="1"/>
          <p:nvPr>
            <p:ph idx="11" type="ftr"/>
          </p:nvPr>
        </p:nvSpPr>
        <p:spPr>
          <a:xfrm>
            <a:off x="5424487" y="6350000"/>
            <a:ext cx="22860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1" name="Google Shape;561;p35"/>
          <p:cNvSpPr txBox="1"/>
          <p:nvPr>
            <p:ph idx="12" type="sldNum"/>
          </p:nvPr>
        </p:nvSpPr>
        <p:spPr>
          <a:xfrm>
            <a:off x="11123295" y="6356350"/>
            <a:ext cx="457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chemeClr val="lt1"/>
                </a:solidFill>
                <a:latin typeface="Avenir"/>
                <a:ea typeface="Avenir"/>
                <a:cs typeface="Avenir"/>
                <a:sym typeface="Avenir"/>
              </a:defRPr>
            </a:lvl1pPr>
            <a:lvl2pPr indent="0" lvl="1" marL="0" algn="r">
              <a:spcBef>
                <a:spcPts val="0"/>
              </a:spcBef>
              <a:buNone/>
              <a:defRPr sz="1000">
                <a:solidFill>
                  <a:schemeClr val="lt1"/>
                </a:solidFill>
                <a:latin typeface="Avenir"/>
                <a:ea typeface="Avenir"/>
                <a:cs typeface="Avenir"/>
                <a:sym typeface="Avenir"/>
              </a:defRPr>
            </a:lvl2pPr>
            <a:lvl3pPr indent="0" lvl="2" marL="0" algn="r">
              <a:spcBef>
                <a:spcPts val="0"/>
              </a:spcBef>
              <a:buNone/>
              <a:defRPr sz="1000">
                <a:solidFill>
                  <a:schemeClr val="lt1"/>
                </a:solidFill>
                <a:latin typeface="Avenir"/>
                <a:ea typeface="Avenir"/>
                <a:cs typeface="Avenir"/>
                <a:sym typeface="Avenir"/>
              </a:defRPr>
            </a:lvl3pPr>
            <a:lvl4pPr indent="0" lvl="3" marL="0" algn="r">
              <a:spcBef>
                <a:spcPts val="0"/>
              </a:spcBef>
              <a:buNone/>
              <a:defRPr sz="1000">
                <a:solidFill>
                  <a:schemeClr val="lt1"/>
                </a:solidFill>
                <a:latin typeface="Avenir"/>
                <a:ea typeface="Avenir"/>
                <a:cs typeface="Avenir"/>
                <a:sym typeface="Avenir"/>
              </a:defRPr>
            </a:lvl4pPr>
            <a:lvl5pPr indent="0" lvl="4" marL="0" algn="r">
              <a:spcBef>
                <a:spcPts val="0"/>
              </a:spcBef>
              <a:buNone/>
              <a:defRPr sz="1000">
                <a:solidFill>
                  <a:schemeClr val="lt1"/>
                </a:solidFill>
                <a:latin typeface="Avenir"/>
                <a:ea typeface="Avenir"/>
                <a:cs typeface="Avenir"/>
                <a:sym typeface="Avenir"/>
              </a:defRPr>
            </a:lvl5pPr>
            <a:lvl6pPr indent="0" lvl="5" marL="0" algn="r">
              <a:spcBef>
                <a:spcPts val="0"/>
              </a:spcBef>
              <a:buNone/>
              <a:defRPr sz="1000">
                <a:solidFill>
                  <a:schemeClr val="lt1"/>
                </a:solidFill>
                <a:latin typeface="Avenir"/>
                <a:ea typeface="Avenir"/>
                <a:cs typeface="Avenir"/>
                <a:sym typeface="Avenir"/>
              </a:defRPr>
            </a:lvl6pPr>
            <a:lvl7pPr indent="0" lvl="6" marL="0" algn="r">
              <a:spcBef>
                <a:spcPts val="0"/>
              </a:spcBef>
              <a:buNone/>
              <a:defRPr sz="1000">
                <a:solidFill>
                  <a:schemeClr val="lt1"/>
                </a:solidFill>
                <a:latin typeface="Avenir"/>
                <a:ea typeface="Avenir"/>
                <a:cs typeface="Avenir"/>
                <a:sym typeface="Avenir"/>
              </a:defRPr>
            </a:lvl7pPr>
            <a:lvl8pPr indent="0" lvl="7" marL="0" algn="r">
              <a:spcBef>
                <a:spcPts val="0"/>
              </a:spcBef>
              <a:buNone/>
              <a:defRPr sz="1000">
                <a:solidFill>
                  <a:schemeClr val="lt1"/>
                </a:solidFill>
                <a:latin typeface="Avenir"/>
                <a:ea typeface="Avenir"/>
                <a:cs typeface="Avenir"/>
                <a:sym typeface="Avenir"/>
              </a:defRPr>
            </a:lvl8pPr>
            <a:lvl9pPr indent="0" lvl="8" marL="0" algn="r">
              <a:spcBef>
                <a:spcPts val="0"/>
              </a:spcBef>
              <a:buNone/>
              <a:defRPr sz="1000">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ion chart">
  <p:cSld name="Competition chart">
    <p:bg>
      <p:bgPr>
        <a:solidFill>
          <a:schemeClr val="dk2"/>
        </a:solidFill>
      </p:bgPr>
    </p:bg>
    <p:spTree>
      <p:nvGrpSpPr>
        <p:cNvPr id="562" name="Shape 562"/>
        <p:cNvGrpSpPr/>
        <p:nvPr/>
      </p:nvGrpSpPr>
      <p:grpSpPr>
        <a:xfrm>
          <a:off x="0" y="0"/>
          <a:ext cx="0" cy="0"/>
          <a:chOff x="0" y="0"/>
          <a:chExt cx="0" cy="0"/>
        </a:xfrm>
      </p:grpSpPr>
      <p:sp>
        <p:nvSpPr>
          <p:cNvPr id="563" name="Google Shape;563;p36"/>
          <p:cNvSpPr txBox="1"/>
          <p:nvPr>
            <p:ph type="title"/>
          </p:nvPr>
        </p:nvSpPr>
        <p:spPr>
          <a:xfrm>
            <a:off x="914400" y="896112"/>
            <a:ext cx="10515600" cy="13255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accent1"/>
              </a:buClr>
              <a:buSzPts val="4400"/>
              <a:buFont typeface="Avenir"/>
              <a:buNone/>
              <a:defRPr cap="none">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4" name="Google Shape;564;p36"/>
          <p:cNvSpPr txBox="1"/>
          <p:nvPr>
            <p:ph idx="1" type="body"/>
          </p:nvPr>
        </p:nvSpPr>
        <p:spPr>
          <a:xfrm>
            <a:off x="5271896" y="2355182"/>
            <a:ext cx="1980000" cy="36576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400"/>
              <a:buFont typeface="Arial"/>
              <a:buNone/>
              <a:defRPr sz="1400">
                <a:solidFill>
                  <a:srgbClr val="3F3F3F"/>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 name="Google Shape;565;p36"/>
          <p:cNvSpPr txBox="1"/>
          <p:nvPr>
            <p:ph idx="2" type="body"/>
          </p:nvPr>
        </p:nvSpPr>
        <p:spPr>
          <a:xfrm>
            <a:off x="1070771" y="3383280"/>
            <a:ext cx="1980000" cy="36576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3F3F3F"/>
              </a:buClr>
              <a:buSzPts val="1400"/>
              <a:buFont typeface="Arial"/>
              <a:buNone/>
              <a:defRPr sz="1400">
                <a:solidFill>
                  <a:srgbClr val="3F3F3F"/>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6" name="Google Shape;566;p36"/>
          <p:cNvSpPr txBox="1"/>
          <p:nvPr>
            <p:ph idx="3" type="body"/>
          </p:nvPr>
        </p:nvSpPr>
        <p:spPr>
          <a:xfrm>
            <a:off x="9171870" y="3383280"/>
            <a:ext cx="1980000" cy="365760"/>
          </a:xfrm>
          <a:prstGeom prst="rect">
            <a:avLst/>
          </a:prstGeom>
          <a:noFill/>
          <a:ln>
            <a:noFill/>
          </a:ln>
        </p:spPr>
        <p:txBody>
          <a:bodyPr anchorCtr="0" anchor="t" bIns="45700" lIns="91425" spcFirstLastPara="1" rIns="91425" wrap="square" tIns="45700">
            <a:noAutofit/>
          </a:bodyPr>
          <a:lstStyle>
            <a:lvl1pPr indent="-228600" lvl="0" marL="457200" algn="r">
              <a:lnSpc>
                <a:spcPct val="90000"/>
              </a:lnSpc>
              <a:spcBef>
                <a:spcPts val="1000"/>
              </a:spcBef>
              <a:spcAft>
                <a:spcPts val="0"/>
              </a:spcAft>
              <a:buClr>
                <a:srgbClr val="3F3F3F"/>
              </a:buClr>
              <a:buSzPts val="1400"/>
              <a:buFont typeface="Arial"/>
              <a:buNone/>
              <a:defRPr sz="1400">
                <a:solidFill>
                  <a:srgbClr val="3F3F3F"/>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 name="Google Shape;567;p36"/>
          <p:cNvSpPr txBox="1"/>
          <p:nvPr>
            <p:ph idx="4" type="body"/>
          </p:nvPr>
        </p:nvSpPr>
        <p:spPr>
          <a:xfrm>
            <a:off x="5264750" y="4933275"/>
            <a:ext cx="1980000" cy="36576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400"/>
              <a:buFont typeface="Arial"/>
              <a:buNone/>
              <a:defRPr sz="1400">
                <a:solidFill>
                  <a:srgbClr val="3F3F3F"/>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68" name="Google Shape;568;p36"/>
          <p:cNvPicPr preferRelativeResize="0"/>
          <p:nvPr/>
        </p:nvPicPr>
        <p:blipFill rotWithShape="1">
          <a:blip r:embed="rId2">
            <a:alphaModFix/>
          </a:blip>
          <a:srcRect b="0" l="0" r="0" t="0"/>
          <a:stretch/>
        </p:blipFill>
        <p:spPr>
          <a:xfrm rot="10800000">
            <a:off x="11177016" y="0"/>
            <a:ext cx="1014984" cy="1014984"/>
          </a:xfrm>
          <a:prstGeom prst="rect">
            <a:avLst/>
          </a:prstGeom>
          <a:noFill/>
          <a:ln>
            <a:noFill/>
          </a:ln>
        </p:spPr>
      </p:pic>
      <p:cxnSp>
        <p:nvCxnSpPr>
          <p:cNvPr id="569" name="Google Shape;569;p36"/>
          <p:cNvCxnSpPr/>
          <p:nvPr/>
        </p:nvCxnSpPr>
        <p:spPr>
          <a:xfrm>
            <a:off x="1066800" y="3771900"/>
            <a:ext cx="10058400" cy="0"/>
          </a:xfrm>
          <a:prstGeom prst="straightConnector1">
            <a:avLst/>
          </a:prstGeom>
          <a:noFill/>
          <a:ln cap="sq" cmpd="sng" w="38100">
            <a:solidFill>
              <a:schemeClr val="accent2"/>
            </a:solidFill>
            <a:prstDash val="solid"/>
            <a:miter lim="800000"/>
            <a:headEnd len="sm" w="sm" type="none"/>
            <a:tailEnd len="sm" w="sm" type="none"/>
          </a:ln>
        </p:spPr>
      </p:cxnSp>
      <p:cxnSp>
        <p:nvCxnSpPr>
          <p:cNvPr id="570" name="Google Shape;570;p36"/>
          <p:cNvCxnSpPr/>
          <p:nvPr/>
        </p:nvCxnSpPr>
        <p:spPr>
          <a:xfrm>
            <a:off x="6254750" y="2743200"/>
            <a:ext cx="0" cy="2066925"/>
          </a:xfrm>
          <a:prstGeom prst="straightConnector1">
            <a:avLst/>
          </a:prstGeom>
          <a:noFill/>
          <a:ln cap="flat" cmpd="sng" w="38100">
            <a:solidFill>
              <a:schemeClr val="accent2"/>
            </a:solidFill>
            <a:prstDash val="solid"/>
            <a:miter lim="800000"/>
            <a:headEnd len="sm" w="sm" type="none"/>
            <a:tailEnd len="sm" w="sm" type="none"/>
          </a:ln>
        </p:spPr>
      </p:cxnSp>
      <p:sp>
        <p:nvSpPr>
          <p:cNvPr id="571" name="Google Shape;571;p36"/>
          <p:cNvSpPr txBox="1"/>
          <p:nvPr>
            <p:ph idx="10" type="dt"/>
          </p:nvPr>
        </p:nvSpPr>
        <p:spPr>
          <a:xfrm>
            <a:off x="914400" y="6353175"/>
            <a:ext cx="109728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36"/>
          <p:cNvSpPr txBox="1"/>
          <p:nvPr>
            <p:ph idx="11" type="ftr"/>
          </p:nvPr>
        </p:nvSpPr>
        <p:spPr>
          <a:xfrm>
            <a:off x="5424488" y="6350000"/>
            <a:ext cx="22860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36"/>
          <p:cNvSpPr txBox="1"/>
          <p:nvPr>
            <p:ph idx="12" type="sldNum"/>
          </p:nvPr>
        </p:nvSpPr>
        <p:spPr>
          <a:xfrm>
            <a:off x="11123295" y="6356350"/>
            <a:ext cx="457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3F3F3F"/>
                </a:solidFill>
                <a:latin typeface="Avenir"/>
                <a:ea typeface="Avenir"/>
                <a:cs typeface="Avenir"/>
                <a:sym typeface="Avenir"/>
              </a:defRPr>
            </a:lvl1pPr>
            <a:lvl2pPr indent="0" lvl="1" marL="0" algn="r">
              <a:spcBef>
                <a:spcPts val="0"/>
              </a:spcBef>
              <a:buNone/>
              <a:defRPr sz="1000">
                <a:solidFill>
                  <a:srgbClr val="3F3F3F"/>
                </a:solidFill>
                <a:latin typeface="Avenir"/>
                <a:ea typeface="Avenir"/>
                <a:cs typeface="Avenir"/>
                <a:sym typeface="Avenir"/>
              </a:defRPr>
            </a:lvl2pPr>
            <a:lvl3pPr indent="0" lvl="2" marL="0" algn="r">
              <a:spcBef>
                <a:spcPts val="0"/>
              </a:spcBef>
              <a:buNone/>
              <a:defRPr sz="1000">
                <a:solidFill>
                  <a:srgbClr val="3F3F3F"/>
                </a:solidFill>
                <a:latin typeface="Avenir"/>
                <a:ea typeface="Avenir"/>
                <a:cs typeface="Avenir"/>
                <a:sym typeface="Avenir"/>
              </a:defRPr>
            </a:lvl3pPr>
            <a:lvl4pPr indent="0" lvl="3" marL="0" algn="r">
              <a:spcBef>
                <a:spcPts val="0"/>
              </a:spcBef>
              <a:buNone/>
              <a:defRPr sz="1000">
                <a:solidFill>
                  <a:srgbClr val="3F3F3F"/>
                </a:solidFill>
                <a:latin typeface="Avenir"/>
                <a:ea typeface="Avenir"/>
                <a:cs typeface="Avenir"/>
                <a:sym typeface="Avenir"/>
              </a:defRPr>
            </a:lvl4pPr>
            <a:lvl5pPr indent="0" lvl="4" marL="0" algn="r">
              <a:spcBef>
                <a:spcPts val="0"/>
              </a:spcBef>
              <a:buNone/>
              <a:defRPr sz="1000">
                <a:solidFill>
                  <a:srgbClr val="3F3F3F"/>
                </a:solidFill>
                <a:latin typeface="Avenir"/>
                <a:ea typeface="Avenir"/>
                <a:cs typeface="Avenir"/>
                <a:sym typeface="Avenir"/>
              </a:defRPr>
            </a:lvl5pPr>
            <a:lvl6pPr indent="0" lvl="5" marL="0" algn="r">
              <a:spcBef>
                <a:spcPts val="0"/>
              </a:spcBef>
              <a:buNone/>
              <a:defRPr sz="1000">
                <a:solidFill>
                  <a:srgbClr val="3F3F3F"/>
                </a:solidFill>
                <a:latin typeface="Avenir"/>
                <a:ea typeface="Avenir"/>
                <a:cs typeface="Avenir"/>
                <a:sym typeface="Avenir"/>
              </a:defRPr>
            </a:lvl6pPr>
            <a:lvl7pPr indent="0" lvl="6" marL="0" algn="r">
              <a:spcBef>
                <a:spcPts val="0"/>
              </a:spcBef>
              <a:buNone/>
              <a:defRPr sz="1000">
                <a:solidFill>
                  <a:srgbClr val="3F3F3F"/>
                </a:solidFill>
                <a:latin typeface="Avenir"/>
                <a:ea typeface="Avenir"/>
                <a:cs typeface="Avenir"/>
                <a:sym typeface="Avenir"/>
              </a:defRPr>
            </a:lvl7pPr>
            <a:lvl8pPr indent="0" lvl="7" marL="0" algn="r">
              <a:spcBef>
                <a:spcPts val="0"/>
              </a:spcBef>
              <a:buNone/>
              <a:defRPr sz="1000">
                <a:solidFill>
                  <a:srgbClr val="3F3F3F"/>
                </a:solidFill>
                <a:latin typeface="Avenir"/>
                <a:ea typeface="Avenir"/>
                <a:cs typeface="Avenir"/>
                <a:sym typeface="Avenir"/>
              </a:defRPr>
            </a:lvl8pPr>
            <a:lvl9pPr indent="0" lvl="8" marL="0" algn="r">
              <a:spcBef>
                <a:spcPts val="0"/>
              </a:spcBef>
              <a:buNone/>
              <a:defRPr sz="1000">
                <a:solidFill>
                  <a:srgbClr val="3F3F3F"/>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ction">
  <p:cSld name="Traction">
    <p:bg>
      <p:bgPr>
        <a:solidFill>
          <a:srgbClr val="BEBAC7"/>
        </a:solidFill>
      </p:bgPr>
    </p:bg>
    <p:spTree>
      <p:nvGrpSpPr>
        <p:cNvPr id="574" name="Shape 574"/>
        <p:cNvGrpSpPr/>
        <p:nvPr/>
      </p:nvGrpSpPr>
      <p:grpSpPr>
        <a:xfrm>
          <a:off x="0" y="0"/>
          <a:ext cx="0" cy="0"/>
          <a:chOff x="0" y="0"/>
          <a:chExt cx="0" cy="0"/>
        </a:xfrm>
      </p:grpSpPr>
      <p:sp>
        <p:nvSpPr>
          <p:cNvPr id="575" name="Google Shape;575;p37"/>
          <p:cNvSpPr txBox="1"/>
          <p:nvPr>
            <p:ph type="title"/>
          </p:nvPr>
        </p:nvSpPr>
        <p:spPr>
          <a:xfrm>
            <a:off x="4937760" y="898524"/>
            <a:ext cx="6800850" cy="132588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accent1"/>
              </a:buClr>
              <a:buSzPts val="4400"/>
              <a:buFont typeface="Avenir"/>
              <a:buNone/>
              <a:defRPr cap="none">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576" name="Google Shape;576;p37"/>
          <p:cNvGrpSpPr/>
          <p:nvPr/>
        </p:nvGrpSpPr>
        <p:grpSpPr>
          <a:xfrm>
            <a:off x="-292906" y="-1403779"/>
            <a:ext cx="5762289" cy="8263876"/>
            <a:chOff x="-292906" y="-1403779"/>
            <a:chExt cx="5762289" cy="8263876"/>
          </a:xfrm>
        </p:grpSpPr>
        <p:pic>
          <p:nvPicPr>
            <p:cNvPr id="577" name="Google Shape;577;p37"/>
            <p:cNvPicPr preferRelativeResize="0"/>
            <p:nvPr/>
          </p:nvPicPr>
          <p:blipFill rotWithShape="1">
            <a:blip r:embed="rId2">
              <a:alphaModFix/>
            </a:blip>
            <a:srcRect b="0" l="0" r="0" t="0"/>
            <a:stretch/>
          </p:blipFill>
          <p:spPr>
            <a:xfrm rot="8097646">
              <a:off x="1569916" y="-983359"/>
              <a:ext cx="2029968" cy="2029968"/>
            </a:xfrm>
            <a:prstGeom prst="rect">
              <a:avLst/>
            </a:prstGeom>
            <a:noFill/>
            <a:ln>
              <a:noFill/>
            </a:ln>
          </p:spPr>
        </p:pic>
        <p:pic>
          <p:nvPicPr>
            <p:cNvPr id="578" name="Google Shape;578;p37"/>
            <p:cNvPicPr preferRelativeResize="0"/>
            <p:nvPr/>
          </p:nvPicPr>
          <p:blipFill rotWithShape="1">
            <a:blip r:embed="rId3">
              <a:alphaModFix/>
            </a:blip>
            <a:srcRect b="0" l="0" r="0" t="0"/>
            <a:stretch/>
          </p:blipFill>
          <p:spPr>
            <a:xfrm rot="-8110773">
              <a:off x="3019001" y="3357927"/>
              <a:ext cx="2029968" cy="2029968"/>
            </a:xfrm>
            <a:prstGeom prst="rect">
              <a:avLst/>
            </a:prstGeom>
            <a:noFill/>
            <a:ln>
              <a:noFill/>
            </a:ln>
          </p:spPr>
        </p:pic>
        <p:grpSp>
          <p:nvGrpSpPr>
            <p:cNvPr id="579" name="Google Shape;579;p37"/>
            <p:cNvGrpSpPr/>
            <p:nvPr/>
          </p:nvGrpSpPr>
          <p:grpSpPr>
            <a:xfrm>
              <a:off x="-292906" y="37812"/>
              <a:ext cx="4328854" cy="6822285"/>
              <a:chOff x="-292906" y="37812"/>
              <a:chExt cx="4328854" cy="6822285"/>
            </a:xfrm>
          </p:grpSpPr>
          <p:sp>
            <p:nvSpPr>
              <p:cNvPr id="580" name="Google Shape;580;p37"/>
              <p:cNvSpPr/>
              <p:nvPr/>
            </p:nvSpPr>
            <p:spPr>
              <a:xfrm rot="-8091810">
                <a:off x="141725" y="458228"/>
                <a:ext cx="2029968" cy="2029968"/>
              </a:xfrm>
              <a:custGeom>
                <a:rect b="b" l="l" r="r" t="t"/>
                <a:pathLst>
                  <a:path extrusionOk="0" h="2029968" w="2029968">
                    <a:moveTo>
                      <a:pt x="0" y="0"/>
                    </a:moveTo>
                    <a:lnTo>
                      <a:pt x="2029968" y="2029968"/>
                    </a:lnTo>
                    <a:lnTo>
                      <a:pt x="0" y="2029968"/>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id="581" name="Google Shape;581;p37"/>
              <p:cNvPicPr preferRelativeResize="0"/>
              <p:nvPr/>
            </p:nvPicPr>
            <p:blipFill rotWithShape="1">
              <a:blip r:embed="rId4">
                <a:alphaModFix/>
              </a:blip>
              <a:srcRect b="0" l="0" r="0" t="0"/>
              <a:stretch/>
            </p:blipFill>
            <p:spPr>
              <a:xfrm rot="-2697467">
                <a:off x="1574706" y="1900474"/>
                <a:ext cx="2029968" cy="2029968"/>
              </a:xfrm>
              <a:prstGeom prst="rect">
                <a:avLst/>
              </a:prstGeom>
              <a:noFill/>
              <a:ln>
                <a:noFill/>
              </a:ln>
            </p:spPr>
          </p:pic>
          <p:sp>
            <p:nvSpPr>
              <p:cNvPr id="582" name="Google Shape;582;p37"/>
              <p:cNvSpPr/>
              <p:nvPr/>
            </p:nvSpPr>
            <p:spPr>
              <a:xfrm rot="-2700000">
                <a:off x="1580257" y="1923515"/>
                <a:ext cx="2029968" cy="2029968"/>
              </a:xfrm>
              <a:custGeom>
                <a:rect b="b" l="l" r="r" t="t"/>
                <a:pathLst>
                  <a:path extrusionOk="0" h="2029968" w="2029968">
                    <a:moveTo>
                      <a:pt x="0" y="0"/>
                    </a:moveTo>
                    <a:lnTo>
                      <a:pt x="2029968" y="2029968"/>
                    </a:lnTo>
                    <a:lnTo>
                      <a:pt x="0" y="2029968"/>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id="583" name="Google Shape;583;p37"/>
              <p:cNvPicPr preferRelativeResize="0"/>
              <p:nvPr/>
            </p:nvPicPr>
            <p:blipFill rotWithShape="1">
              <a:blip r:embed="rId2">
                <a:alphaModFix/>
              </a:blip>
              <a:srcRect b="0" l="0" r="0" t="0"/>
              <a:stretch/>
            </p:blipFill>
            <p:spPr>
              <a:xfrm rot="2708786">
                <a:off x="145529" y="3355869"/>
                <a:ext cx="2029968" cy="2029968"/>
              </a:xfrm>
              <a:prstGeom prst="rect">
                <a:avLst/>
              </a:prstGeom>
              <a:noFill/>
              <a:ln>
                <a:noFill/>
              </a:ln>
            </p:spPr>
          </p:pic>
          <p:grpSp>
            <p:nvGrpSpPr>
              <p:cNvPr id="584" name="Google Shape;584;p37"/>
              <p:cNvGrpSpPr/>
              <p:nvPr/>
            </p:nvGrpSpPr>
            <p:grpSpPr>
              <a:xfrm>
                <a:off x="1159403" y="5806395"/>
                <a:ext cx="2870810" cy="1000774"/>
                <a:chOff x="-13699" y="5839164"/>
                <a:chExt cx="2862790" cy="1000774"/>
              </a:xfrm>
            </p:grpSpPr>
            <p:sp>
              <p:nvSpPr>
                <p:cNvPr id="585" name="Google Shape;585;p37"/>
                <p:cNvSpPr/>
                <p:nvPr/>
              </p:nvSpPr>
              <p:spPr>
                <a:xfrm>
                  <a:off x="-13699" y="5839164"/>
                  <a:ext cx="2862790" cy="28868"/>
                </a:xfrm>
                <a:custGeom>
                  <a:rect b="b" l="l" r="r" t="t"/>
                  <a:pathLst>
                    <a:path extrusionOk="0" h="28868" w="2862790">
                      <a:moveTo>
                        <a:pt x="0" y="0"/>
                      </a:moveTo>
                      <a:lnTo>
                        <a:pt x="2862790" y="0"/>
                      </a:lnTo>
                      <a:lnTo>
                        <a:pt x="2833921" y="28868"/>
                      </a:lnTo>
                      <a:lnTo>
                        <a:pt x="28868" y="28868"/>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586" name="Google Shape;586;p37"/>
                <p:cNvSpPr/>
                <p:nvPr/>
              </p:nvSpPr>
              <p:spPr>
                <a:xfrm>
                  <a:off x="47246" y="5900109"/>
                  <a:ext cx="2740900" cy="28868"/>
                </a:xfrm>
                <a:custGeom>
                  <a:rect b="b" l="l" r="r" t="t"/>
                  <a:pathLst>
                    <a:path extrusionOk="0" h="28868" w="2740900">
                      <a:moveTo>
                        <a:pt x="0" y="0"/>
                      </a:moveTo>
                      <a:lnTo>
                        <a:pt x="2740900" y="0"/>
                      </a:lnTo>
                      <a:lnTo>
                        <a:pt x="2712032" y="28868"/>
                      </a:lnTo>
                      <a:lnTo>
                        <a:pt x="28868" y="28868"/>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587" name="Google Shape;587;p37"/>
                <p:cNvSpPr/>
                <p:nvPr/>
              </p:nvSpPr>
              <p:spPr>
                <a:xfrm>
                  <a:off x="108992" y="5960251"/>
                  <a:ext cx="2619012" cy="29671"/>
                </a:xfrm>
                <a:custGeom>
                  <a:rect b="b" l="l" r="r" t="t"/>
                  <a:pathLst>
                    <a:path extrusionOk="0" h="29671" w="2619012">
                      <a:moveTo>
                        <a:pt x="0" y="0"/>
                      </a:moveTo>
                      <a:lnTo>
                        <a:pt x="2619012" y="0"/>
                      </a:lnTo>
                      <a:lnTo>
                        <a:pt x="2590143" y="28868"/>
                      </a:lnTo>
                      <a:lnTo>
                        <a:pt x="28067" y="29671"/>
                      </a:lnTo>
                      <a:lnTo>
                        <a:pt x="28869" y="2886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588" name="Google Shape;588;p37"/>
                <p:cNvSpPr/>
                <p:nvPr/>
              </p:nvSpPr>
              <p:spPr>
                <a:xfrm>
                  <a:off x="169937" y="6021196"/>
                  <a:ext cx="2497122" cy="29670"/>
                </a:xfrm>
                <a:custGeom>
                  <a:rect b="b" l="l" r="r" t="t"/>
                  <a:pathLst>
                    <a:path extrusionOk="0" h="29670" w="2497122">
                      <a:moveTo>
                        <a:pt x="0" y="0"/>
                      </a:moveTo>
                      <a:lnTo>
                        <a:pt x="2497122" y="0"/>
                      </a:lnTo>
                      <a:lnTo>
                        <a:pt x="2468254" y="28868"/>
                      </a:lnTo>
                      <a:lnTo>
                        <a:pt x="28066" y="29670"/>
                      </a:lnTo>
                      <a:lnTo>
                        <a:pt x="28868" y="28868"/>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589" name="Google Shape;589;p37"/>
                <p:cNvSpPr/>
                <p:nvPr/>
              </p:nvSpPr>
              <p:spPr>
                <a:xfrm>
                  <a:off x="229279" y="6082140"/>
                  <a:ext cx="2376837" cy="28869"/>
                </a:xfrm>
                <a:custGeom>
                  <a:rect b="b" l="l" r="r" t="t"/>
                  <a:pathLst>
                    <a:path extrusionOk="0" h="28869" w="2376837">
                      <a:moveTo>
                        <a:pt x="0" y="0"/>
                      </a:moveTo>
                      <a:lnTo>
                        <a:pt x="2376837" y="0"/>
                      </a:lnTo>
                      <a:lnTo>
                        <a:pt x="2347968" y="28868"/>
                      </a:lnTo>
                      <a:lnTo>
                        <a:pt x="28868" y="2886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590" name="Google Shape;590;p37"/>
                <p:cNvSpPr/>
                <p:nvPr/>
              </p:nvSpPr>
              <p:spPr>
                <a:xfrm>
                  <a:off x="290222" y="6143085"/>
                  <a:ext cx="2254948" cy="28868"/>
                </a:xfrm>
                <a:custGeom>
                  <a:rect b="b" l="l" r="r" t="t"/>
                  <a:pathLst>
                    <a:path extrusionOk="0" h="28868" w="2254948">
                      <a:moveTo>
                        <a:pt x="0" y="0"/>
                      </a:moveTo>
                      <a:lnTo>
                        <a:pt x="2254948" y="0"/>
                      </a:lnTo>
                      <a:lnTo>
                        <a:pt x="2226080" y="28868"/>
                      </a:lnTo>
                      <a:lnTo>
                        <a:pt x="28868" y="28868"/>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591" name="Google Shape;591;p37"/>
                <p:cNvSpPr/>
                <p:nvPr/>
              </p:nvSpPr>
              <p:spPr>
                <a:xfrm>
                  <a:off x="351970" y="6203227"/>
                  <a:ext cx="2133059" cy="29671"/>
                </a:xfrm>
                <a:custGeom>
                  <a:rect b="b" l="l" r="r" t="t"/>
                  <a:pathLst>
                    <a:path extrusionOk="0" h="29671" w="2133059">
                      <a:moveTo>
                        <a:pt x="2133059" y="0"/>
                      </a:moveTo>
                      <a:lnTo>
                        <a:pt x="2104190" y="28869"/>
                      </a:lnTo>
                      <a:lnTo>
                        <a:pt x="28066" y="29671"/>
                      </a:lnTo>
                      <a:lnTo>
                        <a:pt x="28868" y="28869"/>
                      </a:lnTo>
                      <a:lnTo>
                        <a:pt x="0" y="1"/>
                      </a:lnTo>
                      <a:lnTo>
                        <a:pt x="2133059"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592" name="Google Shape;592;p37"/>
                <p:cNvSpPr/>
                <p:nvPr/>
              </p:nvSpPr>
              <p:spPr>
                <a:xfrm>
                  <a:off x="411310" y="6264172"/>
                  <a:ext cx="2012774" cy="28868"/>
                </a:xfrm>
                <a:custGeom>
                  <a:rect b="b" l="l" r="r" t="t"/>
                  <a:pathLst>
                    <a:path extrusionOk="0" h="28868" w="2012774">
                      <a:moveTo>
                        <a:pt x="0" y="0"/>
                      </a:moveTo>
                      <a:lnTo>
                        <a:pt x="2012774" y="0"/>
                      </a:lnTo>
                      <a:lnTo>
                        <a:pt x="1983905" y="28868"/>
                      </a:lnTo>
                      <a:lnTo>
                        <a:pt x="28868" y="28868"/>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593" name="Google Shape;593;p37"/>
                <p:cNvSpPr/>
                <p:nvPr/>
              </p:nvSpPr>
              <p:spPr>
                <a:xfrm>
                  <a:off x="472255" y="6325117"/>
                  <a:ext cx="1890884" cy="28868"/>
                </a:xfrm>
                <a:custGeom>
                  <a:rect b="b" l="l" r="r" t="t"/>
                  <a:pathLst>
                    <a:path extrusionOk="0" h="28868" w="1890884">
                      <a:moveTo>
                        <a:pt x="0" y="0"/>
                      </a:moveTo>
                      <a:lnTo>
                        <a:pt x="1890884" y="0"/>
                      </a:lnTo>
                      <a:lnTo>
                        <a:pt x="1862016" y="28868"/>
                      </a:lnTo>
                      <a:lnTo>
                        <a:pt x="28868" y="28868"/>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594" name="Google Shape;594;p37"/>
                <p:cNvSpPr/>
                <p:nvPr/>
              </p:nvSpPr>
              <p:spPr>
                <a:xfrm>
                  <a:off x="533199" y="6386061"/>
                  <a:ext cx="1768996" cy="28869"/>
                </a:xfrm>
                <a:custGeom>
                  <a:rect b="b" l="l" r="r" t="t"/>
                  <a:pathLst>
                    <a:path extrusionOk="0" h="28869" w="1768996">
                      <a:moveTo>
                        <a:pt x="0" y="0"/>
                      </a:moveTo>
                      <a:lnTo>
                        <a:pt x="1768996" y="0"/>
                      </a:lnTo>
                      <a:lnTo>
                        <a:pt x="1740128" y="28868"/>
                      </a:lnTo>
                      <a:lnTo>
                        <a:pt x="28869" y="2886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595" name="Google Shape;595;p37"/>
                <p:cNvSpPr/>
                <p:nvPr/>
              </p:nvSpPr>
              <p:spPr>
                <a:xfrm>
                  <a:off x="594946" y="6446204"/>
                  <a:ext cx="1647106" cy="29670"/>
                </a:xfrm>
                <a:custGeom>
                  <a:rect b="b" l="l" r="r" t="t"/>
                  <a:pathLst>
                    <a:path extrusionOk="0" h="29670" w="1647106">
                      <a:moveTo>
                        <a:pt x="0" y="0"/>
                      </a:moveTo>
                      <a:lnTo>
                        <a:pt x="1647106" y="0"/>
                      </a:lnTo>
                      <a:lnTo>
                        <a:pt x="1618238" y="28868"/>
                      </a:lnTo>
                      <a:lnTo>
                        <a:pt x="28066" y="29670"/>
                      </a:lnTo>
                      <a:lnTo>
                        <a:pt x="28868" y="28868"/>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596" name="Google Shape;596;p37"/>
                <p:cNvSpPr/>
                <p:nvPr/>
              </p:nvSpPr>
              <p:spPr>
                <a:xfrm>
                  <a:off x="654287" y="6507148"/>
                  <a:ext cx="1526821" cy="28869"/>
                </a:xfrm>
                <a:custGeom>
                  <a:rect b="b" l="l" r="r" t="t"/>
                  <a:pathLst>
                    <a:path extrusionOk="0" h="28869" w="1526821">
                      <a:moveTo>
                        <a:pt x="0" y="0"/>
                      </a:moveTo>
                      <a:lnTo>
                        <a:pt x="1526821" y="0"/>
                      </a:lnTo>
                      <a:lnTo>
                        <a:pt x="1497952" y="28868"/>
                      </a:lnTo>
                      <a:lnTo>
                        <a:pt x="28868" y="2886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597" name="Google Shape;597;p37"/>
                <p:cNvSpPr/>
                <p:nvPr/>
              </p:nvSpPr>
              <p:spPr>
                <a:xfrm>
                  <a:off x="715231" y="6568093"/>
                  <a:ext cx="1404932" cy="28868"/>
                </a:xfrm>
                <a:custGeom>
                  <a:rect b="b" l="l" r="r" t="t"/>
                  <a:pathLst>
                    <a:path extrusionOk="0" h="28868" w="1404932">
                      <a:moveTo>
                        <a:pt x="0" y="0"/>
                      </a:moveTo>
                      <a:lnTo>
                        <a:pt x="1404932" y="0"/>
                      </a:lnTo>
                      <a:lnTo>
                        <a:pt x="1376064" y="28868"/>
                      </a:lnTo>
                      <a:lnTo>
                        <a:pt x="28868" y="28868"/>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598" name="Google Shape;598;p37"/>
                <p:cNvSpPr/>
                <p:nvPr/>
              </p:nvSpPr>
              <p:spPr>
                <a:xfrm>
                  <a:off x="776977" y="6628235"/>
                  <a:ext cx="1283044" cy="29671"/>
                </a:xfrm>
                <a:custGeom>
                  <a:rect b="b" l="l" r="r" t="t"/>
                  <a:pathLst>
                    <a:path extrusionOk="0" h="29671" w="1283044">
                      <a:moveTo>
                        <a:pt x="1283044" y="0"/>
                      </a:moveTo>
                      <a:lnTo>
                        <a:pt x="1254175" y="28869"/>
                      </a:lnTo>
                      <a:lnTo>
                        <a:pt x="28067" y="29671"/>
                      </a:lnTo>
                      <a:lnTo>
                        <a:pt x="28869" y="28869"/>
                      </a:lnTo>
                      <a:lnTo>
                        <a:pt x="0" y="1"/>
                      </a:lnTo>
                      <a:lnTo>
                        <a:pt x="1283044"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599" name="Google Shape;599;p37"/>
                <p:cNvSpPr/>
                <p:nvPr/>
              </p:nvSpPr>
              <p:spPr>
                <a:xfrm>
                  <a:off x="837922" y="6689180"/>
                  <a:ext cx="1161154" cy="29670"/>
                </a:xfrm>
                <a:custGeom>
                  <a:rect b="b" l="l" r="r" t="t"/>
                  <a:pathLst>
                    <a:path extrusionOk="0" h="29670" w="1161154">
                      <a:moveTo>
                        <a:pt x="0" y="0"/>
                      </a:moveTo>
                      <a:lnTo>
                        <a:pt x="1161154" y="0"/>
                      </a:lnTo>
                      <a:lnTo>
                        <a:pt x="1132285" y="28868"/>
                      </a:lnTo>
                      <a:lnTo>
                        <a:pt x="28066" y="29670"/>
                      </a:lnTo>
                      <a:lnTo>
                        <a:pt x="28868" y="28868"/>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600" name="Google Shape;600;p37"/>
                <p:cNvSpPr/>
                <p:nvPr/>
              </p:nvSpPr>
              <p:spPr>
                <a:xfrm>
                  <a:off x="897263" y="6750124"/>
                  <a:ext cx="1040868" cy="28869"/>
                </a:xfrm>
                <a:custGeom>
                  <a:rect b="b" l="l" r="r" t="t"/>
                  <a:pathLst>
                    <a:path extrusionOk="0" h="28869" w="1040868">
                      <a:moveTo>
                        <a:pt x="0" y="0"/>
                      </a:moveTo>
                      <a:lnTo>
                        <a:pt x="1040868" y="0"/>
                      </a:lnTo>
                      <a:lnTo>
                        <a:pt x="1012000" y="28869"/>
                      </a:lnTo>
                      <a:lnTo>
                        <a:pt x="28868" y="2886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601" name="Google Shape;601;p37"/>
                <p:cNvSpPr/>
                <p:nvPr/>
              </p:nvSpPr>
              <p:spPr>
                <a:xfrm>
                  <a:off x="958207" y="6811069"/>
                  <a:ext cx="918980" cy="28869"/>
                </a:xfrm>
                <a:custGeom>
                  <a:rect b="b" l="l" r="r" t="t"/>
                  <a:pathLst>
                    <a:path extrusionOk="0" h="28869" w="918980">
                      <a:moveTo>
                        <a:pt x="0" y="0"/>
                      </a:moveTo>
                      <a:lnTo>
                        <a:pt x="918980" y="0"/>
                      </a:lnTo>
                      <a:lnTo>
                        <a:pt x="890112" y="28868"/>
                      </a:lnTo>
                      <a:lnTo>
                        <a:pt x="28869" y="2886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sp>
            <p:nvSpPr>
              <p:cNvPr id="602" name="Google Shape;602;p37"/>
              <p:cNvSpPr/>
              <p:nvPr/>
            </p:nvSpPr>
            <p:spPr>
              <a:xfrm>
                <a:off x="2960473" y="5801762"/>
                <a:ext cx="1075475" cy="1058335"/>
              </a:xfrm>
              <a:custGeom>
                <a:rect b="b" l="l" r="r" t="t"/>
                <a:pathLst>
                  <a:path extrusionOk="0" h="1062720" w="1062720">
                    <a:moveTo>
                      <a:pt x="1062720" y="0"/>
                    </a:moveTo>
                    <a:lnTo>
                      <a:pt x="1062720" y="1062720"/>
                    </a:lnTo>
                    <a:lnTo>
                      <a:pt x="0" y="1062720"/>
                    </a:lnTo>
                    <a:lnTo>
                      <a:pt x="106272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603" name="Google Shape;603;p37"/>
              <p:cNvSpPr/>
              <p:nvPr/>
            </p:nvSpPr>
            <p:spPr>
              <a:xfrm>
                <a:off x="-7601" y="2930958"/>
                <a:ext cx="1128311" cy="2870805"/>
              </a:xfrm>
              <a:custGeom>
                <a:rect b="b" l="l" r="r" t="t"/>
                <a:pathLst>
                  <a:path extrusionOk="0" h="2870805" w="1128311">
                    <a:moveTo>
                      <a:pt x="1128311" y="0"/>
                    </a:moveTo>
                    <a:lnTo>
                      <a:pt x="1123909" y="2870805"/>
                    </a:lnTo>
                    <a:lnTo>
                      <a:pt x="0" y="1743443"/>
                    </a:lnTo>
                    <a:lnTo>
                      <a:pt x="0" y="1124856"/>
                    </a:lnTo>
                    <a:lnTo>
                      <a:pt x="1128311"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604" name="Google Shape;604;p37"/>
              <p:cNvSpPr/>
              <p:nvPr/>
            </p:nvSpPr>
            <p:spPr>
              <a:xfrm rot="-8099720">
                <a:off x="126341" y="458327"/>
                <a:ext cx="2024298" cy="2024298"/>
              </a:xfrm>
              <a:custGeom>
                <a:rect b="b" l="l" r="r" t="t"/>
                <a:pathLst>
                  <a:path extrusionOk="0" h="2024298" w="2024298">
                    <a:moveTo>
                      <a:pt x="2024298" y="2024298"/>
                    </a:moveTo>
                    <a:lnTo>
                      <a:pt x="0" y="0"/>
                    </a:lnTo>
                    <a:lnTo>
                      <a:pt x="40826" y="0"/>
                    </a:lnTo>
                    <a:lnTo>
                      <a:pt x="2024298" y="1983472"/>
                    </a:lnTo>
                    <a:lnTo>
                      <a:pt x="2024298" y="202429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5" name="Google Shape;605;p37"/>
              <p:cNvSpPr/>
              <p:nvPr/>
            </p:nvSpPr>
            <p:spPr>
              <a:xfrm rot="-8099720">
                <a:off x="108491" y="501416"/>
                <a:ext cx="1938109" cy="1938109"/>
              </a:xfrm>
              <a:custGeom>
                <a:rect b="b" l="l" r="r" t="t"/>
                <a:pathLst>
                  <a:path extrusionOk="0" h="1938109" w="1938109">
                    <a:moveTo>
                      <a:pt x="1938109" y="1938109"/>
                    </a:moveTo>
                    <a:lnTo>
                      <a:pt x="0" y="0"/>
                    </a:lnTo>
                    <a:lnTo>
                      <a:pt x="40826" y="0"/>
                    </a:lnTo>
                    <a:lnTo>
                      <a:pt x="1938109" y="1897283"/>
                    </a:lnTo>
                    <a:lnTo>
                      <a:pt x="1938109" y="1938109"/>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6" name="Google Shape;606;p37"/>
              <p:cNvSpPr/>
              <p:nvPr/>
            </p:nvSpPr>
            <p:spPr>
              <a:xfrm rot="-8099720">
                <a:off x="90475" y="544906"/>
                <a:ext cx="1853055" cy="1851921"/>
              </a:xfrm>
              <a:custGeom>
                <a:rect b="b" l="l" r="r" t="t"/>
                <a:pathLst>
                  <a:path extrusionOk="0" h="1851921" w="1853055">
                    <a:moveTo>
                      <a:pt x="1851921" y="1851921"/>
                    </a:moveTo>
                    <a:lnTo>
                      <a:pt x="0" y="0"/>
                    </a:lnTo>
                    <a:lnTo>
                      <a:pt x="40826" y="0"/>
                    </a:lnTo>
                    <a:lnTo>
                      <a:pt x="1853055" y="1811094"/>
                    </a:lnTo>
                    <a:lnTo>
                      <a:pt x="1851920" y="1811094"/>
                    </a:lnTo>
                    <a:lnTo>
                      <a:pt x="1851921" y="1851921"/>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7" name="Google Shape;607;p37"/>
              <p:cNvSpPr/>
              <p:nvPr/>
            </p:nvSpPr>
            <p:spPr>
              <a:xfrm rot="-8099720">
                <a:off x="72624" y="587994"/>
                <a:ext cx="1766866" cy="1765732"/>
              </a:xfrm>
              <a:custGeom>
                <a:rect b="b" l="l" r="r" t="t"/>
                <a:pathLst>
                  <a:path extrusionOk="0" h="1765732" w="1766866">
                    <a:moveTo>
                      <a:pt x="1765732" y="1765732"/>
                    </a:moveTo>
                    <a:lnTo>
                      <a:pt x="0" y="0"/>
                    </a:lnTo>
                    <a:lnTo>
                      <a:pt x="40826" y="0"/>
                    </a:lnTo>
                    <a:lnTo>
                      <a:pt x="1766866" y="1724906"/>
                    </a:lnTo>
                    <a:lnTo>
                      <a:pt x="1765731" y="1724906"/>
                    </a:lnTo>
                    <a:lnTo>
                      <a:pt x="1765732" y="1765732"/>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8" name="Google Shape;608;p37"/>
              <p:cNvSpPr/>
              <p:nvPr/>
            </p:nvSpPr>
            <p:spPr>
              <a:xfrm rot="-8099720">
                <a:off x="55175" y="630117"/>
                <a:ext cx="1680678" cy="1680677"/>
              </a:xfrm>
              <a:custGeom>
                <a:rect b="b" l="l" r="r" t="t"/>
                <a:pathLst>
                  <a:path extrusionOk="0" h="1680677" w="1680678">
                    <a:moveTo>
                      <a:pt x="1680678" y="1680677"/>
                    </a:moveTo>
                    <a:lnTo>
                      <a:pt x="0" y="0"/>
                    </a:lnTo>
                    <a:lnTo>
                      <a:pt x="40826" y="0"/>
                    </a:lnTo>
                    <a:lnTo>
                      <a:pt x="1680678" y="1639851"/>
                    </a:lnTo>
                    <a:lnTo>
                      <a:pt x="1680678" y="168067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09" name="Google Shape;609;p37"/>
              <p:cNvSpPr/>
              <p:nvPr/>
            </p:nvSpPr>
            <p:spPr>
              <a:xfrm rot="-8099720">
                <a:off x="37325" y="673206"/>
                <a:ext cx="1594489" cy="1594489"/>
              </a:xfrm>
              <a:custGeom>
                <a:rect b="b" l="l" r="r" t="t"/>
                <a:pathLst>
                  <a:path extrusionOk="0" h="1594489" w="1594489">
                    <a:moveTo>
                      <a:pt x="1594489" y="1594489"/>
                    </a:moveTo>
                    <a:lnTo>
                      <a:pt x="0" y="0"/>
                    </a:lnTo>
                    <a:lnTo>
                      <a:pt x="40826" y="0"/>
                    </a:lnTo>
                    <a:lnTo>
                      <a:pt x="1594489" y="1553663"/>
                    </a:lnTo>
                    <a:lnTo>
                      <a:pt x="1594489" y="1594489"/>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10" name="Google Shape;610;p37"/>
              <p:cNvSpPr/>
              <p:nvPr/>
            </p:nvSpPr>
            <p:spPr>
              <a:xfrm rot="-8099720">
                <a:off x="19309" y="716696"/>
                <a:ext cx="1509435" cy="1508300"/>
              </a:xfrm>
              <a:custGeom>
                <a:rect b="b" l="l" r="r" t="t"/>
                <a:pathLst>
                  <a:path extrusionOk="0" h="1508300" w="1509435">
                    <a:moveTo>
                      <a:pt x="1508301" y="1508300"/>
                    </a:moveTo>
                    <a:lnTo>
                      <a:pt x="0" y="0"/>
                    </a:lnTo>
                    <a:lnTo>
                      <a:pt x="40826" y="0"/>
                    </a:lnTo>
                    <a:lnTo>
                      <a:pt x="1509435" y="1467474"/>
                    </a:lnTo>
                    <a:lnTo>
                      <a:pt x="1508301" y="1467474"/>
                    </a:lnTo>
                    <a:lnTo>
                      <a:pt x="1508301" y="150830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11" name="Google Shape;611;p37"/>
              <p:cNvSpPr/>
              <p:nvPr/>
            </p:nvSpPr>
            <p:spPr>
              <a:xfrm rot="-8099720">
                <a:off x="1859" y="758817"/>
                <a:ext cx="1423246" cy="1423247"/>
              </a:xfrm>
              <a:custGeom>
                <a:rect b="b" l="l" r="r" t="t"/>
                <a:pathLst>
                  <a:path extrusionOk="0" h="1423247" w="1423246">
                    <a:moveTo>
                      <a:pt x="1423246" y="1423247"/>
                    </a:moveTo>
                    <a:lnTo>
                      <a:pt x="0" y="0"/>
                    </a:lnTo>
                    <a:lnTo>
                      <a:pt x="40825" y="0"/>
                    </a:lnTo>
                    <a:lnTo>
                      <a:pt x="1423246" y="1382420"/>
                    </a:lnTo>
                    <a:lnTo>
                      <a:pt x="1423246" y="142324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12" name="Google Shape;612;p37"/>
              <p:cNvSpPr/>
              <p:nvPr/>
            </p:nvSpPr>
            <p:spPr>
              <a:xfrm rot="-8099720">
                <a:off x="-15991" y="801908"/>
                <a:ext cx="1337057" cy="1337057"/>
              </a:xfrm>
              <a:custGeom>
                <a:rect b="b" l="l" r="r" t="t"/>
                <a:pathLst>
                  <a:path extrusionOk="0" h="1337057" w="1337057">
                    <a:moveTo>
                      <a:pt x="1337057" y="1337057"/>
                    </a:moveTo>
                    <a:lnTo>
                      <a:pt x="0" y="0"/>
                    </a:lnTo>
                    <a:lnTo>
                      <a:pt x="40826" y="0"/>
                    </a:lnTo>
                    <a:lnTo>
                      <a:pt x="1337057" y="1296231"/>
                    </a:lnTo>
                    <a:lnTo>
                      <a:pt x="1337057" y="133705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13" name="Google Shape;613;p37"/>
              <p:cNvSpPr/>
              <p:nvPr/>
            </p:nvSpPr>
            <p:spPr>
              <a:xfrm rot="-8099720">
                <a:off x="-33841" y="844997"/>
                <a:ext cx="1250869" cy="1250869"/>
              </a:xfrm>
              <a:custGeom>
                <a:rect b="b" l="l" r="r" t="t"/>
                <a:pathLst>
                  <a:path extrusionOk="0" h="1250869" w="1250869">
                    <a:moveTo>
                      <a:pt x="1250869" y="1250869"/>
                    </a:moveTo>
                    <a:lnTo>
                      <a:pt x="0" y="0"/>
                    </a:lnTo>
                    <a:lnTo>
                      <a:pt x="40825" y="0"/>
                    </a:lnTo>
                    <a:lnTo>
                      <a:pt x="1250869" y="1210042"/>
                    </a:lnTo>
                    <a:lnTo>
                      <a:pt x="1250869" y="1250869"/>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14" name="Google Shape;614;p37"/>
              <p:cNvSpPr/>
              <p:nvPr/>
            </p:nvSpPr>
            <p:spPr>
              <a:xfrm rot="-8099720">
                <a:off x="-51857" y="888486"/>
                <a:ext cx="1165814" cy="1164680"/>
              </a:xfrm>
              <a:custGeom>
                <a:rect b="b" l="l" r="r" t="t"/>
                <a:pathLst>
                  <a:path extrusionOk="0" h="1164680" w="1165814">
                    <a:moveTo>
                      <a:pt x="1164680" y="1164680"/>
                    </a:moveTo>
                    <a:lnTo>
                      <a:pt x="0" y="1"/>
                    </a:lnTo>
                    <a:lnTo>
                      <a:pt x="40825" y="0"/>
                    </a:lnTo>
                    <a:lnTo>
                      <a:pt x="1165814" y="1123854"/>
                    </a:lnTo>
                    <a:lnTo>
                      <a:pt x="1164680" y="1123854"/>
                    </a:lnTo>
                    <a:lnTo>
                      <a:pt x="1164680" y="116468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15" name="Google Shape;615;p37"/>
              <p:cNvSpPr/>
              <p:nvPr/>
            </p:nvSpPr>
            <p:spPr>
              <a:xfrm rot="-8099720">
                <a:off x="-69307" y="930608"/>
                <a:ext cx="1079626" cy="1079626"/>
              </a:xfrm>
              <a:custGeom>
                <a:rect b="b" l="l" r="r" t="t"/>
                <a:pathLst>
                  <a:path extrusionOk="0" h="1079626" w="1079626">
                    <a:moveTo>
                      <a:pt x="1079626" y="1079626"/>
                    </a:moveTo>
                    <a:lnTo>
                      <a:pt x="0" y="1"/>
                    </a:lnTo>
                    <a:lnTo>
                      <a:pt x="40826" y="0"/>
                    </a:lnTo>
                    <a:lnTo>
                      <a:pt x="1079626" y="1038800"/>
                    </a:lnTo>
                    <a:lnTo>
                      <a:pt x="1079626" y="1079626"/>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16" name="Google Shape;616;p37"/>
              <p:cNvSpPr/>
              <p:nvPr/>
            </p:nvSpPr>
            <p:spPr>
              <a:xfrm rot="-8099720">
                <a:off x="-87157" y="973697"/>
                <a:ext cx="993437" cy="993438"/>
              </a:xfrm>
              <a:custGeom>
                <a:rect b="b" l="l" r="r" t="t"/>
                <a:pathLst>
                  <a:path extrusionOk="0" h="993438" w="993437">
                    <a:moveTo>
                      <a:pt x="993437" y="993438"/>
                    </a:moveTo>
                    <a:lnTo>
                      <a:pt x="0" y="0"/>
                    </a:lnTo>
                    <a:lnTo>
                      <a:pt x="40825" y="1"/>
                    </a:lnTo>
                    <a:lnTo>
                      <a:pt x="993437" y="952612"/>
                    </a:lnTo>
                    <a:lnTo>
                      <a:pt x="993437" y="99343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17" name="Google Shape;617;p37"/>
              <p:cNvSpPr/>
              <p:nvPr/>
            </p:nvSpPr>
            <p:spPr>
              <a:xfrm rot="-8099720">
                <a:off x="-105173" y="1017188"/>
                <a:ext cx="908383" cy="907248"/>
              </a:xfrm>
              <a:custGeom>
                <a:rect b="b" l="l" r="r" t="t"/>
                <a:pathLst>
                  <a:path extrusionOk="0" h="907248" w="908383">
                    <a:moveTo>
                      <a:pt x="907249" y="907248"/>
                    </a:moveTo>
                    <a:lnTo>
                      <a:pt x="0" y="0"/>
                    </a:lnTo>
                    <a:lnTo>
                      <a:pt x="40827" y="0"/>
                    </a:lnTo>
                    <a:lnTo>
                      <a:pt x="908383" y="866422"/>
                    </a:lnTo>
                    <a:lnTo>
                      <a:pt x="907249" y="866422"/>
                    </a:lnTo>
                    <a:lnTo>
                      <a:pt x="907249" y="90724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18" name="Google Shape;618;p37"/>
              <p:cNvSpPr/>
              <p:nvPr/>
            </p:nvSpPr>
            <p:spPr>
              <a:xfrm rot="-8099720">
                <a:off x="-123024" y="1060277"/>
                <a:ext cx="822195" cy="821061"/>
              </a:xfrm>
              <a:custGeom>
                <a:rect b="b" l="l" r="r" t="t"/>
                <a:pathLst>
                  <a:path extrusionOk="0" h="821061" w="822195">
                    <a:moveTo>
                      <a:pt x="821060" y="821061"/>
                    </a:moveTo>
                    <a:lnTo>
                      <a:pt x="0" y="0"/>
                    </a:lnTo>
                    <a:lnTo>
                      <a:pt x="40826" y="1"/>
                    </a:lnTo>
                    <a:lnTo>
                      <a:pt x="822195" y="780235"/>
                    </a:lnTo>
                    <a:lnTo>
                      <a:pt x="821060" y="780235"/>
                    </a:lnTo>
                    <a:lnTo>
                      <a:pt x="821060" y="821061"/>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19" name="Google Shape;619;p37"/>
              <p:cNvSpPr/>
              <p:nvPr/>
            </p:nvSpPr>
            <p:spPr>
              <a:xfrm rot="-8099720">
                <a:off x="-140475" y="1102398"/>
                <a:ext cx="736006" cy="736005"/>
              </a:xfrm>
              <a:custGeom>
                <a:rect b="b" l="l" r="r" t="t"/>
                <a:pathLst>
                  <a:path extrusionOk="0" h="736005" w="736006">
                    <a:moveTo>
                      <a:pt x="736005" y="736005"/>
                    </a:moveTo>
                    <a:lnTo>
                      <a:pt x="0" y="0"/>
                    </a:lnTo>
                    <a:lnTo>
                      <a:pt x="40826" y="0"/>
                    </a:lnTo>
                    <a:lnTo>
                      <a:pt x="736006" y="695179"/>
                    </a:lnTo>
                    <a:lnTo>
                      <a:pt x="736005" y="736005"/>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20" name="Google Shape;620;p37"/>
              <p:cNvSpPr/>
              <p:nvPr/>
            </p:nvSpPr>
            <p:spPr>
              <a:xfrm rot="-8099720">
                <a:off x="-158323" y="1145488"/>
                <a:ext cx="649817" cy="649817"/>
              </a:xfrm>
              <a:custGeom>
                <a:rect b="b" l="l" r="r" t="t"/>
                <a:pathLst>
                  <a:path extrusionOk="0" h="649817" w="649817">
                    <a:moveTo>
                      <a:pt x="649817" y="649817"/>
                    </a:moveTo>
                    <a:lnTo>
                      <a:pt x="0" y="0"/>
                    </a:lnTo>
                    <a:lnTo>
                      <a:pt x="40826" y="0"/>
                    </a:lnTo>
                    <a:lnTo>
                      <a:pt x="649817" y="608990"/>
                    </a:lnTo>
                    <a:lnTo>
                      <a:pt x="649817" y="64981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21" name="Google Shape;621;p37"/>
              <p:cNvSpPr/>
              <p:nvPr/>
            </p:nvSpPr>
            <p:spPr>
              <a:xfrm rot="-8099720">
                <a:off x="-176338" y="1188978"/>
                <a:ext cx="564761" cy="563628"/>
              </a:xfrm>
              <a:custGeom>
                <a:rect b="b" l="l" r="r" t="t"/>
                <a:pathLst>
                  <a:path extrusionOk="0" h="563628" w="564761">
                    <a:moveTo>
                      <a:pt x="563628" y="563628"/>
                    </a:moveTo>
                    <a:lnTo>
                      <a:pt x="0" y="0"/>
                    </a:lnTo>
                    <a:lnTo>
                      <a:pt x="40826" y="0"/>
                    </a:lnTo>
                    <a:lnTo>
                      <a:pt x="564761" y="522802"/>
                    </a:lnTo>
                    <a:lnTo>
                      <a:pt x="563629" y="522802"/>
                    </a:lnTo>
                    <a:lnTo>
                      <a:pt x="563628" y="56362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22" name="Google Shape;622;p37"/>
              <p:cNvSpPr/>
              <p:nvPr/>
            </p:nvSpPr>
            <p:spPr>
              <a:xfrm rot="-8099720">
                <a:off x="-194190" y="1232066"/>
                <a:ext cx="478574" cy="477440"/>
              </a:xfrm>
              <a:custGeom>
                <a:rect b="b" l="l" r="r" t="t"/>
                <a:pathLst>
                  <a:path extrusionOk="0" h="477440" w="478574">
                    <a:moveTo>
                      <a:pt x="478574" y="477440"/>
                    </a:moveTo>
                    <a:lnTo>
                      <a:pt x="0" y="0"/>
                    </a:lnTo>
                    <a:lnTo>
                      <a:pt x="40826" y="0"/>
                    </a:lnTo>
                    <a:lnTo>
                      <a:pt x="478573" y="437747"/>
                    </a:lnTo>
                    <a:lnTo>
                      <a:pt x="478574" y="47744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23" name="Google Shape;623;p37"/>
              <p:cNvSpPr/>
              <p:nvPr/>
            </p:nvSpPr>
            <p:spPr>
              <a:xfrm>
                <a:off x="2202360" y="6829131"/>
                <a:ext cx="918980" cy="28869"/>
              </a:xfrm>
              <a:custGeom>
                <a:rect b="b" l="l" r="r" t="t"/>
                <a:pathLst>
                  <a:path extrusionOk="0" h="28869" w="918980">
                    <a:moveTo>
                      <a:pt x="0" y="0"/>
                    </a:moveTo>
                    <a:lnTo>
                      <a:pt x="918980" y="0"/>
                    </a:lnTo>
                    <a:lnTo>
                      <a:pt x="890112" y="28868"/>
                    </a:lnTo>
                    <a:lnTo>
                      <a:pt x="28869" y="2886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624" name="Google Shape;624;p37"/>
              <p:cNvSpPr/>
              <p:nvPr/>
            </p:nvSpPr>
            <p:spPr>
              <a:xfrm>
                <a:off x="1089323" y="5806086"/>
                <a:ext cx="30139" cy="1051915"/>
              </a:xfrm>
              <a:custGeom>
                <a:rect b="b" l="l" r="r" t="t"/>
                <a:pathLst>
                  <a:path extrusionOk="0" h="1051915" w="30139">
                    <a:moveTo>
                      <a:pt x="28833" y="0"/>
                    </a:moveTo>
                    <a:lnTo>
                      <a:pt x="30139" y="1051915"/>
                    </a:lnTo>
                    <a:lnTo>
                      <a:pt x="1271" y="1051915"/>
                    </a:lnTo>
                    <a:lnTo>
                      <a:pt x="0" y="28904"/>
                    </a:lnTo>
                    <a:lnTo>
                      <a:pt x="2883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625" name="Google Shape;625;p37"/>
              <p:cNvSpPr/>
              <p:nvPr/>
            </p:nvSpPr>
            <p:spPr>
              <a:xfrm>
                <a:off x="1028453" y="5867106"/>
                <a:ext cx="30064" cy="990894"/>
              </a:xfrm>
              <a:custGeom>
                <a:rect b="b" l="l" r="r" t="t"/>
                <a:pathLst>
                  <a:path extrusionOk="0" h="990894" w="30064">
                    <a:moveTo>
                      <a:pt x="28833" y="0"/>
                    </a:moveTo>
                    <a:lnTo>
                      <a:pt x="30064" y="990894"/>
                    </a:lnTo>
                    <a:lnTo>
                      <a:pt x="1195" y="990894"/>
                    </a:lnTo>
                    <a:lnTo>
                      <a:pt x="0" y="28904"/>
                    </a:lnTo>
                    <a:lnTo>
                      <a:pt x="2883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626" name="Google Shape;626;p37"/>
              <p:cNvSpPr/>
              <p:nvPr/>
            </p:nvSpPr>
            <p:spPr>
              <a:xfrm>
                <a:off x="967584" y="5928926"/>
                <a:ext cx="30790" cy="929074"/>
              </a:xfrm>
              <a:custGeom>
                <a:rect b="b" l="l" r="r" t="t"/>
                <a:pathLst>
                  <a:path extrusionOk="0" h="929074" w="30790">
                    <a:moveTo>
                      <a:pt x="29636" y="0"/>
                    </a:moveTo>
                    <a:lnTo>
                      <a:pt x="30790" y="929074"/>
                    </a:lnTo>
                    <a:lnTo>
                      <a:pt x="1401" y="929074"/>
                    </a:lnTo>
                    <a:lnTo>
                      <a:pt x="0" y="28104"/>
                    </a:lnTo>
                    <a:lnTo>
                      <a:pt x="803" y="28905"/>
                    </a:lnTo>
                    <a:lnTo>
                      <a:pt x="29636"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627" name="Google Shape;627;p37"/>
              <p:cNvSpPr/>
              <p:nvPr/>
            </p:nvSpPr>
            <p:spPr>
              <a:xfrm>
                <a:off x="906717" y="5989948"/>
                <a:ext cx="30713" cy="868053"/>
              </a:xfrm>
              <a:custGeom>
                <a:rect b="b" l="l" r="r" t="t"/>
                <a:pathLst>
                  <a:path extrusionOk="0" h="868053" w="30713">
                    <a:moveTo>
                      <a:pt x="29635" y="0"/>
                    </a:moveTo>
                    <a:lnTo>
                      <a:pt x="30713" y="868053"/>
                    </a:lnTo>
                    <a:lnTo>
                      <a:pt x="1319" y="868053"/>
                    </a:lnTo>
                    <a:lnTo>
                      <a:pt x="0" y="28103"/>
                    </a:lnTo>
                    <a:lnTo>
                      <a:pt x="802" y="28904"/>
                    </a:lnTo>
                    <a:lnTo>
                      <a:pt x="29635"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628" name="Google Shape;628;p37"/>
              <p:cNvSpPr/>
              <p:nvPr/>
            </p:nvSpPr>
            <p:spPr>
              <a:xfrm>
                <a:off x="846647" y="6049364"/>
                <a:ext cx="29838" cy="808636"/>
              </a:xfrm>
              <a:custGeom>
                <a:rect b="b" l="l" r="r" t="t"/>
                <a:pathLst>
                  <a:path extrusionOk="0" h="808636" w="29838">
                    <a:moveTo>
                      <a:pt x="28833" y="0"/>
                    </a:moveTo>
                    <a:lnTo>
                      <a:pt x="29838" y="808636"/>
                    </a:lnTo>
                    <a:lnTo>
                      <a:pt x="969" y="808636"/>
                    </a:lnTo>
                    <a:lnTo>
                      <a:pt x="0" y="28904"/>
                    </a:lnTo>
                    <a:lnTo>
                      <a:pt x="2883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629" name="Google Shape;629;p37"/>
              <p:cNvSpPr/>
              <p:nvPr/>
            </p:nvSpPr>
            <p:spPr>
              <a:xfrm>
                <a:off x="785780" y="6110384"/>
                <a:ext cx="29761" cy="747617"/>
              </a:xfrm>
              <a:custGeom>
                <a:rect b="b" l="l" r="r" t="t"/>
                <a:pathLst>
                  <a:path extrusionOk="0" h="747617" w="29761">
                    <a:moveTo>
                      <a:pt x="28832" y="0"/>
                    </a:moveTo>
                    <a:lnTo>
                      <a:pt x="29761" y="747617"/>
                    </a:lnTo>
                    <a:lnTo>
                      <a:pt x="893" y="747617"/>
                    </a:lnTo>
                    <a:lnTo>
                      <a:pt x="0" y="28905"/>
                    </a:lnTo>
                    <a:lnTo>
                      <a:pt x="28832"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630" name="Google Shape;630;p37"/>
              <p:cNvSpPr/>
              <p:nvPr/>
            </p:nvSpPr>
            <p:spPr>
              <a:xfrm>
                <a:off x="724911" y="6172206"/>
                <a:ext cx="30487" cy="685795"/>
              </a:xfrm>
              <a:custGeom>
                <a:rect b="b" l="l" r="r" t="t"/>
                <a:pathLst>
                  <a:path extrusionOk="0" h="685795" w="30487">
                    <a:moveTo>
                      <a:pt x="29635" y="0"/>
                    </a:moveTo>
                    <a:lnTo>
                      <a:pt x="30487" y="685795"/>
                    </a:lnTo>
                    <a:lnTo>
                      <a:pt x="1071" y="685795"/>
                    </a:lnTo>
                    <a:lnTo>
                      <a:pt x="0" y="28103"/>
                    </a:lnTo>
                    <a:lnTo>
                      <a:pt x="803" y="28904"/>
                    </a:lnTo>
                    <a:lnTo>
                      <a:pt x="29635"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631" name="Google Shape;631;p37"/>
              <p:cNvSpPr/>
              <p:nvPr/>
            </p:nvSpPr>
            <p:spPr>
              <a:xfrm>
                <a:off x="664843" y="6231622"/>
                <a:ext cx="29611" cy="626379"/>
              </a:xfrm>
              <a:custGeom>
                <a:rect b="b" l="l" r="r" t="t"/>
                <a:pathLst>
                  <a:path extrusionOk="0" h="626379" w="29611">
                    <a:moveTo>
                      <a:pt x="28833" y="0"/>
                    </a:moveTo>
                    <a:lnTo>
                      <a:pt x="29611" y="626379"/>
                    </a:lnTo>
                    <a:lnTo>
                      <a:pt x="742" y="626379"/>
                    </a:lnTo>
                    <a:lnTo>
                      <a:pt x="0" y="28904"/>
                    </a:lnTo>
                    <a:lnTo>
                      <a:pt x="2883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632" name="Google Shape;632;p37"/>
              <p:cNvSpPr/>
              <p:nvPr/>
            </p:nvSpPr>
            <p:spPr>
              <a:xfrm>
                <a:off x="603974" y="6292642"/>
                <a:ext cx="29535" cy="565359"/>
              </a:xfrm>
              <a:custGeom>
                <a:rect b="b" l="l" r="r" t="t"/>
                <a:pathLst>
                  <a:path extrusionOk="0" h="565359" w="29535">
                    <a:moveTo>
                      <a:pt x="28833" y="0"/>
                    </a:moveTo>
                    <a:lnTo>
                      <a:pt x="29535" y="565359"/>
                    </a:lnTo>
                    <a:lnTo>
                      <a:pt x="666" y="565359"/>
                    </a:lnTo>
                    <a:lnTo>
                      <a:pt x="0" y="28904"/>
                    </a:lnTo>
                    <a:lnTo>
                      <a:pt x="2883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633" name="Google Shape;633;p37"/>
              <p:cNvSpPr/>
              <p:nvPr/>
            </p:nvSpPr>
            <p:spPr>
              <a:xfrm>
                <a:off x="543104" y="6353662"/>
                <a:ext cx="29460" cy="504339"/>
              </a:xfrm>
              <a:custGeom>
                <a:rect b="b" l="l" r="r" t="t"/>
                <a:pathLst>
                  <a:path extrusionOk="0" h="504339" w="29460">
                    <a:moveTo>
                      <a:pt x="28833" y="0"/>
                    </a:moveTo>
                    <a:lnTo>
                      <a:pt x="29460" y="504339"/>
                    </a:lnTo>
                    <a:lnTo>
                      <a:pt x="591" y="504339"/>
                    </a:lnTo>
                    <a:lnTo>
                      <a:pt x="0" y="28905"/>
                    </a:lnTo>
                    <a:lnTo>
                      <a:pt x="2883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634" name="Google Shape;634;p37"/>
              <p:cNvSpPr/>
              <p:nvPr/>
            </p:nvSpPr>
            <p:spPr>
              <a:xfrm>
                <a:off x="482237" y="6415482"/>
                <a:ext cx="30185" cy="442518"/>
              </a:xfrm>
              <a:custGeom>
                <a:rect b="b" l="l" r="r" t="t"/>
                <a:pathLst>
                  <a:path extrusionOk="0" h="442518" w="30185">
                    <a:moveTo>
                      <a:pt x="29635" y="0"/>
                    </a:moveTo>
                    <a:lnTo>
                      <a:pt x="30185" y="442518"/>
                    </a:lnTo>
                    <a:lnTo>
                      <a:pt x="724" y="442518"/>
                    </a:lnTo>
                    <a:lnTo>
                      <a:pt x="0" y="28104"/>
                    </a:lnTo>
                    <a:lnTo>
                      <a:pt x="803" y="28905"/>
                    </a:lnTo>
                    <a:lnTo>
                      <a:pt x="29635"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635" name="Google Shape;635;p37"/>
              <p:cNvSpPr/>
              <p:nvPr/>
            </p:nvSpPr>
            <p:spPr>
              <a:xfrm>
                <a:off x="422168" y="6474900"/>
                <a:ext cx="29308" cy="383101"/>
              </a:xfrm>
              <a:custGeom>
                <a:rect b="b" l="l" r="r" t="t"/>
                <a:pathLst>
                  <a:path extrusionOk="0" h="383101" w="29308">
                    <a:moveTo>
                      <a:pt x="28832" y="0"/>
                    </a:moveTo>
                    <a:lnTo>
                      <a:pt x="29308" y="383101"/>
                    </a:lnTo>
                    <a:lnTo>
                      <a:pt x="440" y="383101"/>
                    </a:lnTo>
                    <a:lnTo>
                      <a:pt x="0" y="28904"/>
                    </a:lnTo>
                    <a:lnTo>
                      <a:pt x="28832"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636" name="Google Shape;636;p37"/>
              <p:cNvSpPr/>
              <p:nvPr/>
            </p:nvSpPr>
            <p:spPr>
              <a:xfrm>
                <a:off x="361300" y="6535920"/>
                <a:ext cx="29233" cy="322081"/>
              </a:xfrm>
              <a:custGeom>
                <a:rect b="b" l="l" r="r" t="t"/>
                <a:pathLst>
                  <a:path extrusionOk="0" h="322081" w="29233">
                    <a:moveTo>
                      <a:pt x="28833" y="0"/>
                    </a:moveTo>
                    <a:lnTo>
                      <a:pt x="29233" y="322081"/>
                    </a:lnTo>
                    <a:lnTo>
                      <a:pt x="364" y="322081"/>
                    </a:lnTo>
                    <a:lnTo>
                      <a:pt x="0" y="28904"/>
                    </a:lnTo>
                    <a:lnTo>
                      <a:pt x="2883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637" name="Google Shape;637;p37"/>
              <p:cNvSpPr/>
              <p:nvPr/>
            </p:nvSpPr>
            <p:spPr>
              <a:xfrm>
                <a:off x="300431" y="6597740"/>
                <a:ext cx="29959" cy="260260"/>
              </a:xfrm>
              <a:custGeom>
                <a:rect b="b" l="l" r="r" t="t"/>
                <a:pathLst>
                  <a:path extrusionOk="0" h="260260" w="29959">
                    <a:moveTo>
                      <a:pt x="29636" y="0"/>
                    </a:moveTo>
                    <a:lnTo>
                      <a:pt x="29959" y="260260"/>
                    </a:lnTo>
                    <a:lnTo>
                      <a:pt x="440" y="260260"/>
                    </a:lnTo>
                    <a:lnTo>
                      <a:pt x="0" y="28104"/>
                    </a:lnTo>
                    <a:lnTo>
                      <a:pt x="803" y="28904"/>
                    </a:lnTo>
                    <a:lnTo>
                      <a:pt x="29636"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638" name="Google Shape;638;p37"/>
              <p:cNvSpPr/>
              <p:nvPr/>
            </p:nvSpPr>
            <p:spPr>
              <a:xfrm>
                <a:off x="239562" y="6658760"/>
                <a:ext cx="29882" cy="199240"/>
              </a:xfrm>
              <a:custGeom>
                <a:rect b="b" l="l" r="r" t="t"/>
                <a:pathLst>
                  <a:path extrusionOk="0" h="199240" w="29882">
                    <a:moveTo>
                      <a:pt x="29635" y="0"/>
                    </a:moveTo>
                    <a:lnTo>
                      <a:pt x="29882" y="199240"/>
                    </a:lnTo>
                    <a:lnTo>
                      <a:pt x="337" y="199240"/>
                    </a:lnTo>
                    <a:lnTo>
                      <a:pt x="0" y="28103"/>
                    </a:lnTo>
                    <a:lnTo>
                      <a:pt x="803" y="28904"/>
                    </a:lnTo>
                    <a:lnTo>
                      <a:pt x="29635"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639" name="Google Shape;639;p37"/>
              <p:cNvSpPr/>
              <p:nvPr/>
            </p:nvSpPr>
            <p:spPr>
              <a:xfrm>
                <a:off x="179494" y="6718178"/>
                <a:ext cx="29006" cy="139823"/>
              </a:xfrm>
              <a:custGeom>
                <a:rect b="b" l="l" r="r" t="t"/>
                <a:pathLst>
                  <a:path extrusionOk="0" h="139823" w="29006">
                    <a:moveTo>
                      <a:pt x="28832" y="0"/>
                    </a:moveTo>
                    <a:lnTo>
                      <a:pt x="29006" y="139823"/>
                    </a:lnTo>
                    <a:lnTo>
                      <a:pt x="138" y="139823"/>
                    </a:lnTo>
                    <a:lnTo>
                      <a:pt x="0" y="28904"/>
                    </a:lnTo>
                    <a:lnTo>
                      <a:pt x="28832"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640" name="Google Shape;640;p37"/>
              <p:cNvSpPr/>
              <p:nvPr/>
            </p:nvSpPr>
            <p:spPr>
              <a:xfrm>
                <a:off x="118626" y="6779198"/>
                <a:ext cx="28931" cy="78803"/>
              </a:xfrm>
              <a:custGeom>
                <a:rect b="b" l="l" r="r" t="t"/>
                <a:pathLst>
                  <a:path extrusionOk="0" h="78803" w="28931">
                    <a:moveTo>
                      <a:pt x="28833" y="0"/>
                    </a:moveTo>
                    <a:lnTo>
                      <a:pt x="28931" y="78803"/>
                    </a:lnTo>
                    <a:lnTo>
                      <a:pt x="62" y="78803"/>
                    </a:lnTo>
                    <a:lnTo>
                      <a:pt x="0" y="28904"/>
                    </a:lnTo>
                    <a:lnTo>
                      <a:pt x="2883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641" name="Google Shape;641;p37"/>
              <p:cNvSpPr/>
              <p:nvPr/>
            </p:nvSpPr>
            <p:spPr>
              <a:xfrm>
                <a:off x="70452" y="6841018"/>
                <a:ext cx="16961" cy="16982"/>
              </a:xfrm>
              <a:custGeom>
                <a:rect b="b" l="l" r="r" t="t"/>
                <a:pathLst>
                  <a:path extrusionOk="0" h="16982" w="16961">
                    <a:moveTo>
                      <a:pt x="16940" y="0"/>
                    </a:moveTo>
                    <a:lnTo>
                      <a:pt x="16961" y="16982"/>
                    </a:lnTo>
                    <a:lnTo>
                      <a:pt x="0" y="16982"/>
                    </a:lnTo>
                    <a:lnTo>
                      <a:pt x="1694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grpSp>
      <p:sp>
        <p:nvSpPr>
          <p:cNvPr id="642" name="Google Shape;642;p37"/>
          <p:cNvSpPr txBox="1"/>
          <p:nvPr>
            <p:ph idx="1" type="body"/>
          </p:nvPr>
        </p:nvSpPr>
        <p:spPr>
          <a:xfrm>
            <a:off x="4932208" y="1818208"/>
            <a:ext cx="6336792" cy="539812"/>
          </a:xfrm>
          <a:prstGeom prst="rect">
            <a:avLst/>
          </a:prstGeom>
          <a:noFill/>
          <a:ln>
            <a:noFill/>
          </a:ln>
        </p:spPr>
        <p:txBody>
          <a:bodyPr anchorCtr="0" anchor="t" bIns="45700" lIns="91425" spcFirstLastPara="1" rIns="91425" wrap="square" tIns="45700">
            <a:normAutofit/>
          </a:bodyPr>
          <a:lstStyle>
            <a:lvl1pPr indent="-228600" lvl="0" marL="457200" algn="l">
              <a:lnSpc>
                <a:spcPct val="133333"/>
              </a:lnSpc>
              <a:spcBef>
                <a:spcPts val="1000"/>
              </a:spcBef>
              <a:spcAft>
                <a:spcPts val="0"/>
              </a:spcAft>
              <a:buClr>
                <a:schemeClr val="dk1"/>
              </a:buClr>
              <a:buSzPts val="1800"/>
              <a:buNone/>
              <a:defRPr sz="1800">
                <a:solidFill>
                  <a:schemeClr val="dk1"/>
                </a:solidFill>
              </a:defRPr>
            </a:lvl1pPr>
            <a:lvl2pPr indent="-228600" lvl="1" marL="914400" algn="l">
              <a:lnSpc>
                <a:spcPct val="90000"/>
              </a:lnSpc>
              <a:spcBef>
                <a:spcPts val="500"/>
              </a:spcBef>
              <a:spcAft>
                <a:spcPts val="0"/>
              </a:spcAft>
              <a:buClr>
                <a:schemeClr val="dk1"/>
              </a:buClr>
              <a:buSzPts val="1800"/>
              <a:buNone/>
              <a:defRPr sz="1800"/>
            </a:lvl2pPr>
            <a:lvl3pPr indent="-228600" lvl="2" marL="1371600" algn="l">
              <a:lnSpc>
                <a:spcPct val="90000"/>
              </a:lnSpc>
              <a:spcBef>
                <a:spcPts val="500"/>
              </a:spcBef>
              <a:spcAft>
                <a:spcPts val="0"/>
              </a:spcAft>
              <a:buClr>
                <a:schemeClr val="dk1"/>
              </a:buClr>
              <a:buSzPts val="1800"/>
              <a:buNone/>
              <a:defRPr sz="1800"/>
            </a:lvl3pPr>
            <a:lvl4pPr indent="-228600" lvl="3" marL="1828800" algn="l">
              <a:lnSpc>
                <a:spcPct val="90000"/>
              </a:lnSpc>
              <a:spcBef>
                <a:spcPts val="500"/>
              </a:spcBef>
              <a:spcAft>
                <a:spcPts val="0"/>
              </a:spcAft>
              <a:buClr>
                <a:schemeClr val="dk1"/>
              </a:buClr>
              <a:buSzPts val="1800"/>
              <a:buNone/>
              <a:defRPr sz="1800"/>
            </a:lvl4pPr>
            <a:lvl5pPr indent="-228600" lvl="4" marL="2286000" algn="l">
              <a:lnSpc>
                <a:spcPct val="90000"/>
              </a:lnSpc>
              <a:spcBef>
                <a:spcPts val="500"/>
              </a:spcBef>
              <a:spcAft>
                <a:spcPts val="0"/>
              </a:spcAft>
              <a:buClr>
                <a:schemeClr val="dk1"/>
              </a:buClr>
              <a:buSzPts val="1800"/>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3" name="Google Shape;643;p37"/>
          <p:cNvSpPr txBox="1"/>
          <p:nvPr>
            <p:ph idx="2" type="body"/>
          </p:nvPr>
        </p:nvSpPr>
        <p:spPr>
          <a:xfrm>
            <a:off x="4937760" y="2606040"/>
            <a:ext cx="6339840" cy="365760"/>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Clr>
                <a:schemeClr val="accent3"/>
              </a:buClr>
              <a:buSzPts val="2000"/>
              <a:buNone/>
              <a:defRPr b="1" sz="2000" cap="none">
                <a:solidFill>
                  <a:schemeClr val="accent3"/>
                </a:solidFill>
              </a:defRPr>
            </a:lvl1pPr>
            <a:lvl2pPr indent="-228600" lvl="1" marL="914400" algn="l">
              <a:lnSpc>
                <a:spcPct val="90000"/>
              </a:lnSpc>
              <a:spcBef>
                <a:spcPts val="500"/>
              </a:spcBef>
              <a:spcAft>
                <a:spcPts val="0"/>
              </a:spcAft>
              <a:buClr>
                <a:schemeClr val="dk1"/>
              </a:buClr>
              <a:buSzPts val="1800"/>
              <a:buNone/>
              <a:defRPr sz="1800"/>
            </a:lvl2pPr>
            <a:lvl3pPr indent="-228600" lvl="2" marL="1371600" algn="l">
              <a:lnSpc>
                <a:spcPct val="90000"/>
              </a:lnSpc>
              <a:spcBef>
                <a:spcPts val="500"/>
              </a:spcBef>
              <a:spcAft>
                <a:spcPts val="0"/>
              </a:spcAft>
              <a:buClr>
                <a:schemeClr val="dk1"/>
              </a:buClr>
              <a:buSzPts val="1800"/>
              <a:buNone/>
              <a:defRPr sz="1800"/>
            </a:lvl3pPr>
            <a:lvl4pPr indent="-228600" lvl="3" marL="1828800" algn="l">
              <a:lnSpc>
                <a:spcPct val="90000"/>
              </a:lnSpc>
              <a:spcBef>
                <a:spcPts val="500"/>
              </a:spcBef>
              <a:spcAft>
                <a:spcPts val="0"/>
              </a:spcAft>
              <a:buClr>
                <a:schemeClr val="dk1"/>
              </a:buClr>
              <a:buSzPts val="1800"/>
              <a:buNone/>
              <a:defRPr sz="1800"/>
            </a:lvl4pPr>
            <a:lvl5pPr indent="-228600" lvl="4" marL="2286000" algn="l">
              <a:lnSpc>
                <a:spcPct val="90000"/>
              </a:lnSpc>
              <a:spcBef>
                <a:spcPts val="500"/>
              </a:spcBef>
              <a:spcAft>
                <a:spcPts val="0"/>
              </a:spcAft>
              <a:buClr>
                <a:schemeClr val="dk1"/>
              </a:buClr>
              <a:buSzPts val="1800"/>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4" name="Google Shape;644;p37"/>
          <p:cNvSpPr txBox="1"/>
          <p:nvPr>
            <p:ph idx="3" type="body"/>
          </p:nvPr>
        </p:nvSpPr>
        <p:spPr>
          <a:xfrm>
            <a:off x="4937760" y="2907792"/>
            <a:ext cx="6336792" cy="640080"/>
          </a:xfrm>
          <a:prstGeom prst="rect">
            <a:avLst/>
          </a:prstGeom>
          <a:noFill/>
          <a:ln>
            <a:noFill/>
          </a:ln>
        </p:spPr>
        <p:txBody>
          <a:bodyPr anchorCtr="0" anchor="t" bIns="45700" lIns="91425" spcFirstLastPara="1" rIns="91425" wrap="square" tIns="45700">
            <a:normAutofit/>
          </a:bodyPr>
          <a:lstStyle>
            <a:lvl1pPr indent="-228600" lvl="0" marL="457200" algn="l">
              <a:lnSpc>
                <a:spcPct val="171428"/>
              </a:lnSpc>
              <a:spcBef>
                <a:spcPts val="1000"/>
              </a:spcBef>
              <a:spcAft>
                <a:spcPts val="0"/>
              </a:spcAft>
              <a:buClr>
                <a:schemeClr val="dk1"/>
              </a:buClr>
              <a:buSzPts val="1400"/>
              <a:buNone/>
              <a:defRPr sz="1400">
                <a:solidFill>
                  <a:schemeClr val="dk1"/>
                </a:solidFill>
              </a:defRPr>
            </a:lvl1pPr>
            <a:lvl2pPr indent="-228600" lvl="1" marL="914400" algn="l">
              <a:lnSpc>
                <a:spcPct val="90000"/>
              </a:lnSpc>
              <a:spcBef>
                <a:spcPts val="500"/>
              </a:spcBef>
              <a:spcAft>
                <a:spcPts val="0"/>
              </a:spcAft>
              <a:buClr>
                <a:schemeClr val="dk1"/>
              </a:buClr>
              <a:buSzPts val="1800"/>
              <a:buNone/>
              <a:defRPr sz="1800"/>
            </a:lvl2pPr>
            <a:lvl3pPr indent="-228600" lvl="2" marL="1371600" algn="l">
              <a:lnSpc>
                <a:spcPct val="90000"/>
              </a:lnSpc>
              <a:spcBef>
                <a:spcPts val="500"/>
              </a:spcBef>
              <a:spcAft>
                <a:spcPts val="0"/>
              </a:spcAft>
              <a:buClr>
                <a:schemeClr val="dk1"/>
              </a:buClr>
              <a:buSzPts val="1800"/>
              <a:buNone/>
              <a:defRPr sz="1800"/>
            </a:lvl3pPr>
            <a:lvl4pPr indent="-228600" lvl="3" marL="1828800" algn="l">
              <a:lnSpc>
                <a:spcPct val="90000"/>
              </a:lnSpc>
              <a:spcBef>
                <a:spcPts val="500"/>
              </a:spcBef>
              <a:spcAft>
                <a:spcPts val="0"/>
              </a:spcAft>
              <a:buClr>
                <a:schemeClr val="dk1"/>
              </a:buClr>
              <a:buSzPts val="1800"/>
              <a:buNone/>
              <a:defRPr sz="1800"/>
            </a:lvl4pPr>
            <a:lvl5pPr indent="-228600" lvl="4" marL="2286000" algn="l">
              <a:lnSpc>
                <a:spcPct val="90000"/>
              </a:lnSpc>
              <a:spcBef>
                <a:spcPts val="500"/>
              </a:spcBef>
              <a:spcAft>
                <a:spcPts val="0"/>
              </a:spcAft>
              <a:buClr>
                <a:schemeClr val="dk1"/>
              </a:buClr>
              <a:buSzPts val="1800"/>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5" name="Google Shape;645;p37"/>
          <p:cNvSpPr txBox="1"/>
          <p:nvPr>
            <p:ph idx="4" type="body"/>
          </p:nvPr>
        </p:nvSpPr>
        <p:spPr>
          <a:xfrm>
            <a:off x="4937760" y="3895344"/>
            <a:ext cx="6339840" cy="365760"/>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Clr>
                <a:schemeClr val="accent3"/>
              </a:buClr>
              <a:buSzPts val="2000"/>
              <a:buNone/>
              <a:defRPr b="1" sz="2000" cap="none">
                <a:solidFill>
                  <a:schemeClr val="accent3"/>
                </a:solidFill>
              </a:defRPr>
            </a:lvl1pPr>
            <a:lvl2pPr indent="-228600" lvl="1" marL="914400" algn="l">
              <a:lnSpc>
                <a:spcPct val="90000"/>
              </a:lnSpc>
              <a:spcBef>
                <a:spcPts val="500"/>
              </a:spcBef>
              <a:spcAft>
                <a:spcPts val="0"/>
              </a:spcAft>
              <a:buClr>
                <a:schemeClr val="dk1"/>
              </a:buClr>
              <a:buSzPts val="1800"/>
              <a:buNone/>
              <a:defRPr sz="1800"/>
            </a:lvl2pPr>
            <a:lvl3pPr indent="-228600" lvl="2" marL="1371600" algn="l">
              <a:lnSpc>
                <a:spcPct val="90000"/>
              </a:lnSpc>
              <a:spcBef>
                <a:spcPts val="500"/>
              </a:spcBef>
              <a:spcAft>
                <a:spcPts val="0"/>
              </a:spcAft>
              <a:buClr>
                <a:schemeClr val="dk1"/>
              </a:buClr>
              <a:buSzPts val="1800"/>
              <a:buNone/>
              <a:defRPr sz="1800"/>
            </a:lvl3pPr>
            <a:lvl4pPr indent="-228600" lvl="3" marL="1828800" algn="l">
              <a:lnSpc>
                <a:spcPct val="90000"/>
              </a:lnSpc>
              <a:spcBef>
                <a:spcPts val="500"/>
              </a:spcBef>
              <a:spcAft>
                <a:spcPts val="0"/>
              </a:spcAft>
              <a:buClr>
                <a:schemeClr val="dk1"/>
              </a:buClr>
              <a:buSzPts val="1800"/>
              <a:buNone/>
              <a:defRPr sz="1800"/>
            </a:lvl4pPr>
            <a:lvl5pPr indent="-228600" lvl="4" marL="2286000" algn="l">
              <a:lnSpc>
                <a:spcPct val="90000"/>
              </a:lnSpc>
              <a:spcBef>
                <a:spcPts val="500"/>
              </a:spcBef>
              <a:spcAft>
                <a:spcPts val="0"/>
              </a:spcAft>
              <a:buClr>
                <a:schemeClr val="dk1"/>
              </a:buClr>
              <a:buSzPts val="1800"/>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6" name="Google Shape;646;p37"/>
          <p:cNvSpPr txBox="1"/>
          <p:nvPr>
            <p:ph idx="5" type="body"/>
          </p:nvPr>
        </p:nvSpPr>
        <p:spPr>
          <a:xfrm>
            <a:off x="4937760" y="4206240"/>
            <a:ext cx="6336792" cy="640080"/>
          </a:xfrm>
          <a:prstGeom prst="rect">
            <a:avLst/>
          </a:prstGeom>
          <a:noFill/>
          <a:ln>
            <a:noFill/>
          </a:ln>
        </p:spPr>
        <p:txBody>
          <a:bodyPr anchorCtr="0" anchor="t" bIns="45700" lIns="91425" spcFirstLastPara="1" rIns="91425" wrap="square" tIns="45700">
            <a:normAutofit/>
          </a:bodyPr>
          <a:lstStyle>
            <a:lvl1pPr indent="-228600" lvl="0" marL="457200" algn="l">
              <a:lnSpc>
                <a:spcPct val="171428"/>
              </a:lnSpc>
              <a:spcBef>
                <a:spcPts val="1000"/>
              </a:spcBef>
              <a:spcAft>
                <a:spcPts val="0"/>
              </a:spcAft>
              <a:buClr>
                <a:schemeClr val="dk1"/>
              </a:buClr>
              <a:buSzPts val="1400"/>
              <a:buNone/>
              <a:defRPr sz="1400">
                <a:solidFill>
                  <a:schemeClr val="dk1"/>
                </a:solidFill>
              </a:defRPr>
            </a:lvl1pPr>
            <a:lvl2pPr indent="-228600" lvl="1" marL="914400" algn="l">
              <a:lnSpc>
                <a:spcPct val="90000"/>
              </a:lnSpc>
              <a:spcBef>
                <a:spcPts val="500"/>
              </a:spcBef>
              <a:spcAft>
                <a:spcPts val="0"/>
              </a:spcAft>
              <a:buClr>
                <a:schemeClr val="dk1"/>
              </a:buClr>
              <a:buSzPts val="1800"/>
              <a:buNone/>
              <a:defRPr sz="1800"/>
            </a:lvl2pPr>
            <a:lvl3pPr indent="-228600" lvl="2" marL="1371600" algn="l">
              <a:lnSpc>
                <a:spcPct val="90000"/>
              </a:lnSpc>
              <a:spcBef>
                <a:spcPts val="500"/>
              </a:spcBef>
              <a:spcAft>
                <a:spcPts val="0"/>
              </a:spcAft>
              <a:buClr>
                <a:schemeClr val="dk1"/>
              </a:buClr>
              <a:buSzPts val="1800"/>
              <a:buNone/>
              <a:defRPr sz="1800"/>
            </a:lvl3pPr>
            <a:lvl4pPr indent="-228600" lvl="3" marL="1828800" algn="l">
              <a:lnSpc>
                <a:spcPct val="90000"/>
              </a:lnSpc>
              <a:spcBef>
                <a:spcPts val="500"/>
              </a:spcBef>
              <a:spcAft>
                <a:spcPts val="0"/>
              </a:spcAft>
              <a:buClr>
                <a:schemeClr val="dk1"/>
              </a:buClr>
              <a:buSzPts val="1800"/>
              <a:buNone/>
              <a:defRPr sz="1800"/>
            </a:lvl4pPr>
            <a:lvl5pPr indent="-228600" lvl="4" marL="2286000" algn="l">
              <a:lnSpc>
                <a:spcPct val="90000"/>
              </a:lnSpc>
              <a:spcBef>
                <a:spcPts val="500"/>
              </a:spcBef>
              <a:spcAft>
                <a:spcPts val="0"/>
              </a:spcAft>
              <a:buClr>
                <a:schemeClr val="dk1"/>
              </a:buClr>
              <a:buSzPts val="1800"/>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7" name="Google Shape;647;p37"/>
          <p:cNvSpPr txBox="1"/>
          <p:nvPr>
            <p:ph idx="6" type="body"/>
          </p:nvPr>
        </p:nvSpPr>
        <p:spPr>
          <a:xfrm>
            <a:off x="4933747" y="5221224"/>
            <a:ext cx="6339840" cy="365760"/>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Clr>
                <a:schemeClr val="accent3"/>
              </a:buClr>
              <a:buSzPts val="2000"/>
              <a:buNone/>
              <a:defRPr b="1" sz="2000" cap="none">
                <a:solidFill>
                  <a:schemeClr val="accent3"/>
                </a:solidFill>
              </a:defRPr>
            </a:lvl1pPr>
            <a:lvl2pPr indent="-228600" lvl="1" marL="914400" algn="l">
              <a:lnSpc>
                <a:spcPct val="90000"/>
              </a:lnSpc>
              <a:spcBef>
                <a:spcPts val="500"/>
              </a:spcBef>
              <a:spcAft>
                <a:spcPts val="0"/>
              </a:spcAft>
              <a:buClr>
                <a:schemeClr val="dk1"/>
              </a:buClr>
              <a:buSzPts val="1800"/>
              <a:buNone/>
              <a:defRPr sz="1800"/>
            </a:lvl2pPr>
            <a:lvl3pPr indent="-228600" lvl="2" marL="1371600" algn="l">
              <a:lnSpc>
                <a:spcPct val="90000"/>
              </a:lnSpc>
              <a:spcBef>
                <a:spcPts val="500"/>
              </a:spcBef>
              <a:spcAft>
                <a:spcPts val="0"/>
              </a:spcAft>
              <a:buClr>
                <a:schemeClr val="dk1"/>
              </a:buClr>
              <a:buSzPts val="1800"/>
              <a:buNone/>
              <a:defRPr sz="1800"/>
            </a:lvl3pPr>
            <a:lvl4pPr indent="-228600" lvl="3" marL="1828800" algn="l">
              <a:lnSpc>
                <a:spcPct val="90000"/>
              </a:lnSpc>
              <a:spcBef>
                <a:spcPts val="500"/>
              </a:spcBef>
              <a:spcAft>
                <a:spcPts val="0"/>
              </a:spcAft>
              <a:buClr>
                <a:schemeClr val="dk1"/>
              </a:buClr>
              <a:buSzPts val="1800"/>
              <a:buNone/>
              <a:defRPr sz="1800"/>
            </a:lvl4pPr>
            <a:lvl5pPr indent="-228600" lvl="4" marL="2286000" algn="l">
              <a:lnSpc>
                <a:spcPct val="90000"/>
              </a:lnSpc>
              <a:spcBef>
                <a:spcPts val="500"/>
              </a:spcBef>
              <a:spcAft>
                <a:spcPts val="0"/>
              </a:spcAft>
              <a:buClr>
                <a:schemeClr val="dk1"/>
              </a:buClr>
              <a:buSzPts val="1800"/>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8" name="Google Shape;648;p37"/>
          <p:cNvSpPr txBox="1"/>
          <p:nvPr>
            <p:ph idx="7" type="body"/>
          </p:nvPr>
        </p:nvSpPr>
        <p:spPr>
          <a:xfrm>
            <a:off x="4933747" y="5541264"/>
            <a:ext cx="6336792" cy="640080"/>
          </a:xfrm>
          <a:prstGeom prst="rect">
            <a:avLst/>
          </a:prstGeom>
          <a:noFill/>
          <a:ln>
            <a:noFill/>
          </a:ln>
        </p:spPr>
        <p:txBody>
          <a:bodyPr anchorCtr="0" anchor="t" bIns="45700" lIns="91425" spcFirstLastPara="1" rIns="91425" wrap="square" tIns="45700">
            <a:normAutofit/>
          </a:bodyPr>
          <a:lstStyle>
            <a:lvl1pPr indent="-228600" lvl="0" marL="457200" algn="l">
              <a:lnSpc>
                <a:spcPct val="171428"/>
              </a:lnSpc>
              <a:spcBef>
                <a:spcPts val="1000"/>
              </a:spcBef>
              <a:spcAft>
                <a:spcPts val="0"/>
              </a:spcAft>
              <a:buClr>
                <a:schemeClr val="dk1"/>
              </a:buClr>
              <a:buSzPts val="1400"/>
              <a:buNone/>
              <a:defRPr sz="1400">
                <a:solidFill>
                  <a:schemeClr val="dk1"/>
                </a:solidFill>
              </a:defRPr>
            </a:lvl1pPr>
            <a:lvl2pPr indent="-228600" lvl="1" marL="914400" algn="l">
              <a:lnSpc>
                <a:spcPct val="90000"/>
              </a:lnSpc>
              <a:spcBef>
                <a:spcPts val="500"/>
              </a:spcBef>
              <a:spcAft>
                <a:spcPts val="0"/>
              </a:spcAft>
              <a:buClr>
                <a:schemeClr val="dk1"/>
              </a:buClr>
              <a:buSzPts val="1800"/>
              <a:buNone/>
              <a:defRPr sz="1800"/>
            </a:lvl2pPr>
            <a:lvl3pPr indent="-228600" lvl="2" marL="1371600" algn="l">
              <a:lnSpc>
                <a:spcPct val="90000"/>
              </a:lnSpc>
              <a:spcBef>
                <a:spcPts val="500"/>
              </a:spcBef>
              <a:spcAft>
                <a:spcPts val="0"/>
              </a:spcAft>
              <a:buClr>
                <a:schemeClr val="dk1"/>
              </a:buClr>
              <a:buSzPts val="1800"/>
              <a:buNone/>
              <a:defRPr sz="1800"/>
            </a:lvl3pPr>
            <a:lvl4pPr indent="-228600" lvl="3" marL="1828800" algn="l">
              <a:lnSpc>
                <a:spcPct val="90000"/>
              </a:lnSpc>
              <a:spcBef>
                <a:spcPts val="500"/>
              </a:spcBef>
              <a:spcAft>
                <a:spcPts val="0"/>
              </a:spcAft>
              <a:buClr>
                <a:schemeClr val="dk1"/>
              </a:buClr>
              <a:buSzPts val="1800"/>
              <a:buNone/>
              <a:defRPr sz="1800"/>
            </a:lvl4pPr>
            <a:lvl5pPr indent="-228600" lvl="4" marL="2286000" algn="l">
              <a:lnSpc>
                <a:spcPct val="90000"/>
              </a:lnSpc>
              <a:spcBef>
                <a:spcPts val="500"/>
              </a:spcBef>
              <a:spcAft>
                <a:spcPts val="0"/>
              </a:spcAft>
              <a:buClr>
                <a:schemeClr val="dk1"/>
              </a:buClr>
              <a:buSzPts val="1800"/>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9" name="Google Shape;649;p37"/>
          <p:cNvSpPr txBox="1"/>
          <p:nvPr>
            <p:ph idx="10" type="dt"/>
          </p:nvPr>
        </p:nvSpPr>
        <p:spPr>
          <a:xfrm>
            <a:off x="4937760" y="6353175"/>
            <a:ext cx="109728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0" name="Google Shape;650;p37"/>
          <p:cNvSpPr txBox="1"/>
          <p:nvPr>
            <p:ph idx="11" type="ftr"/>
          </p:nvPr>
        </p:nvSpPr>
        <p:spPr>
          <a:xfrm>
            <a:off x="7436167" y="6350000"/>
            <a:ext cx="22860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 name="Google Shape;651;p37"/>
          <p:cNvSpPr txBox="1"/>
          <p:nvPr>
            <p:ph idx="12" type="sldNum"/>
          </p:nvPr>
        </p:nvSpPr>
        <p:spPr>
          <a:xfrm>
            <a:off x="11123295" y="6356350"/>
            <a:ext cx="457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3F3F3F"/>
                </a:solidFill>
                <a:latin typeface="Avenir"/>
                <a:ea typeface="Avenir"/>
                <a:cs typeface="Avenir"/>
                <a:sym typeface="Avenir"/>
              </a:defRPr>
            </a:lvl1pPr>
            <a:lvl2pPr indent="0" lvl="1" marL="0" algn="r">
              <a:spcBef>
                <a:spcPts val="0"/>
              </a:spcBef>
              <a:buNone/>
              <a:defRPr sz="1000">
                <a:solidFill>
                  <a:srgbClr val="3F3F3F"/>
                </a:solidFill>
                <a:latin typeface="Avenir"/>
                <a:ea typeface="Avenir"/>
                <a:cs typeface="Avenir"/>
                <a:sym typeface="Avenir"/>
              </a:defRPr>
            </a:lvl2pPr>
            <a:lvl3pPr indent="0" lvl="2" marL="0" algn="r">
              <a:spcBef>
                <a:spcPts val="0"/>
              </a:spcBef>
              <a:buNone/>
              <a:defRPr sz="1000">
                <a:solidFill>
                  <a:srgbClr val="3F3F3F"/>
                </a:solidFill>
                <a:latin typeface="Avenir"/>
                <a:ea typeface="Avenir"/>
                <a:cs typeface="Avenir"/>
                <a:sym typeface="Avenir"/>
              </a:defRPr>
            </a:lvl3pPr>
            <a:lvl4pPr indent="0" lvl="3" marL="0" algn="r">
              <a:spcBef>
                <a:spcPts val="0"/>
              </a:spcBef>
              <a:buNone/>
              <a:defRPr sz="1000">
                <a:solidFill>
                  <a:srgbClr val="3F3F3F"/>
                </a:solidFill>
                <a:latin typeface="Avenir"/>
                <a:ea typeface="Avenir"/>
                <a:cs typeface="Avenir"/>
                <a:sym typeface="Avenir"/>
              </a:defRPr>
            </a:lvl4pPr>
            <a:lvl5pPr indent="0" lvl="4" marL="0" algn="r">
              <a:spcBef>
                <a:spcPts val="0"/>
              </a:spcBef>
              <a:buNone/>
              <a:defRPr sz="1000">
                <a:solidFill>
                  <a:srgbClr val="3F3F3F"/>
                </a:solidFill>
                <a:latin typeface="Avenir"/>
                <a:ea typeface="Avenir"/>
                <a:cs typeface="Avenir"/>
                <a:sym typeface="Avenir"/>
              </a:defRPr>
            </a:lvl5pPr>
            <a:lvl6pPr indent="0" lvl="5" marL="0" algn="r">
              <a:spcBef>
                <a:spcPts val="0"/>
              </a:spcBef>
              <a:buNone/>
              <a:defRPr sz="1000">
                <a:solidFill>
                  <a:srgbClr val="3F3F3F"/>
                </a:solidFill>
                <a:latin typeface="Avenir"/>
                <a:ea typeface="Avenir"/>
                <a:cs typeface="Avenir"/>
                <a:sym typeface="Avenir"/>
              </a:defRPr>
            </a:lvl6pPr>
            <a:lvl7pPr indent="0" lvl="6" marL="0" algn="r">
              <a:spcBef>
                <a:spcPts val="0"/>
              </a:spcBef>
              <a:buNone/>
              <a:defRPr sz="1000">
                <a:solidFill>
                  <a:srgbClr val="3F3F3F"/>
                </a:solidFill>
                <a:latin typeface="Avenir"/>
                <a:ea typeface="Avenir"/>
                <a:cs typeface="Avenir"/>
                <a:sym typeface="Avenir"/>
              </a:defRPr>
            </a:lvl7pPr>
            <a:lvl8pPr indent="0" lvl="7" marL="0" algn="r">
              <a:spcBef>
                <a:spcPts val="0"/>
              </a:spcBef>
              <a:buNone/>
              <a:defRPr sz="1000">
                <a:solidFill>
                  <a:srgbClr val="3F3F3F"/>
                </a:solidFill>
                <a:latin typeface="Avenir"/>
                <a:ea typeface="Avenir"/>
                <a:cs typeface="Avenir"/>
                <a:sym typeface="Avenir"/>
              </a:defRPr>
            </a:lvl8pPr>
            <a:lvl9pPr indent="0" lvl="8" marL="0" algn="r">
              <a:spcBef>
                <a:spcPts val="0"/>
              </a:spcBef>
              <a:buNone/>
              <a:defRPr sz="1000">
                <a:solidFill>
                  <a:srgbClr val="3F3F3F"/>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552">
          <p15:clr>
            <a:srgbClr val="FBAE40"/>
          </p15:clr>
        </p15:guide>
        <p15:guide id="2" pos="7104">
          <p15:clr>
            <a:srgbClr val="FBAE40"/>
          </p15:clr>
        </p15:guide>
        <p15:guide id="3" pos="739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with subtitle">
  <p:cSld name="Comparison with subtitle">
    <p:bg>
      <p:bgPr>
        <a:solidFill>
          <a:schemeClr val="dk2"/>
        </a:solidFill>
      </p:bgPr>
    </p:bg>
    <p:spTree>
      <p:nvGrpSpPr>
        <p:cNvPr id="652" name="Shape 652"/>
        <p:cNvGrpSpPr/>
        <p:nvPr/>
      </p:nvGrpSpPr>
      <p:grpSpPr>
        <a:xfrm>
          <a:off x="0" y="0"/>
          <a:ext cx="0" cy="0"/>
          <a:chOff x="0" y="0"/>
          <a:chExt cx="0" cy="0"/>
        </a:xfrm>
      </p:grpSpPr>
      <p:sp>
        <p:nvSpPr>
          <p:cNvPr id="653" name="Google Shape;653;p38"/>
          <p:cNvSpPr txBox="1"/>
          <p:nvPr>
            <p:ph type="title"/>
          </p:nvPr>
        </p:nvSpPr>
        <p:spPr>
          <a:xfrm>
            <a:off x="914400" y="896112"/>
            <a:ext cx="9124951" cy="13255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accent1"/>
              </a:buClr>
              <a:buSzPts val="4400"/>
              <a:buFont typeface="Avenir"/>
              <a:buNone/>
              <a:defRPr cap="none">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4" name="Google Shape;654;p38"/>
          <p:cNvSpPr txBox="1"/>
          <p:nvPr>
            <p:ph idx="1" type="body"/>
          </p:nvPr>
        </p:nvSpPr>
        <p:spPr>
          <a:xfrm>
            <a:off x="914400" y="1595438"/>
            <a:ext cx="9124950" cy="60007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800"/>
              <a:buNone/>
              <a:defRPr sz="1800"/>
            </a:lvl1pPr>
            <a:lvl2pPr indent="-228600" lvl="1" marL="914400" algn="l">
              <a:lnSpc>
                <a:spcPct val="90000"/>
              </a:lnSpc>
              <a:spcBef>
                <a:spcPts val="500"/>
              </a:spcBef>
              <a:spcAft>
                <a:spcPts val="0"/>
              </a:spcAft>
              <a:buClr>
                <a:schemeClr val="dk1"/>
              </a:buClr>
              <a:buSzPts val="1800"/>
              <a:buNone/>
              <a:defRPr sz="1800"/>
            </a:lvl2pPr>
            <a:lvl3pPr indent="-228600" lvl="2" marL="1371600" algn="l">
              <a:lnSpc>
                <a:spcPct val="90000"/>
              </a:lnSpc>
              <a:spcBef>
                <a:spcPts val="500"/>
              </a:spcBef>
              <a:spcAft>
                <a:spcPts val="0"/>
              </a:spcAft>
              <a:buClr>
                <a:schemeClr val="dk1"/>
              </a:buClr>
              <a:buSzPts val="1800"/>
              <a:buNone/>
              <a:defRPr sz="1800"/>
            </a:lvl3pPr>
            <a:lvl4pPr indent="-228600" lvl="3" marL="1828800" algn="l">
              <a:lnSpc>
                <a:spcPct val="90000"/>
              </a:lnSpc>
              <a:spcBef>
                <a:spcPts val="500"/>
              </a:spcBef>
              <a:spcAft>
                <a:spcPts val="0"/>
              </a:spcAft>
              <a:buClr>
                <a:schemeClr val="dk1"/>
              </a:buClr>
              <a:buSzPts val="1800"/>
              <a:buNone/>
              <a:defRPr sz="1800"/>
            </a:lvl4pPr>
            <a:lvl5pPr indent="-228600" lvl="4" marL="2286000" algn="l">
              <a:lnSpc>
                <a:spcPct val="90000"/>
              </a:lnSpc>
              <a:spcBef>
                <a:spcPts val="500"/>
              </a:spcBef>
              <a:spcAft>
                <a:spcPts val="0"/>
              </a:spcAft>
              <a:buClr>
                <a:schemeClr val="dk1"/>
              </a:buClr>
              <a:buSzPts val="1800"/>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5" name="Google Shape;655;p38"/>
          <p:cNvSpPr txBox="1"/>
          <p:nvPr>
            <p:ph idx="2" type="body"/>
          </p:nvPr>
        </p:nvSpPr>
        <p:spPr>
          <a:xfrm>
            <a:off x="914400" y="2354580"/>
            <a:ext cx="4297679" cy="455295"/>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accent3"/>
              </a:buClr>
              <a:buSzPts val="2000"/>
              <a:buNone/>
              <a:defRPr b="1" sz="2000" cap="none">
                <a:solidFill>
                  <a:schemeClr val="accent3"/>
                </a:solidFil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6" name="Google Shape;656;p38"/>
          <p:cNvSpPr txBox="1"/>
          <p:nvPr>
            <p:ph idx="3" type="body"/>
          </p:nvPr>
        </p:nvSpPr>
        <p:spPr>
          <a:xfrm>
            <a:off x="914400" y="2990850"/>
            <a:ext cx="4297680" cy="3105150"/>
          </a:xfrm>
          <a:prstGeom prst="rect">
            <a:avLst/>
          </a:prstGeom>
          <a:noFill/>
          <a:ln>
            <a:noFill/>
          </a:ln>
        </p:spPr>
        <p:txBody>
          <a:bodyPr anchorCtr="0" anchor="t" bIns="45700" lIns="91425" spcFirstLastPara="1" rIns="91425" wrap="square" tIns="45700">
            <a:normAutofit/>
          </a:bodyPr>
          <a:lstStyle>
            <a:lvl1pPr indent="-330200" lvl="0" marL="457200" algn="l">
              <a:lnSpc>
                <a:spcPct val="125000"/>
              </a:lnSpc>
              <a:spcBef>
                <a:spcPts val="1000"/>
              </a:spcBef>
              <a:spcAft>
                <a:spcPts val="0"/>
              </a:spcAft>
              <a:buClr>
                <a:schemeClr val="dk1"/>
              </a:buClr>
              <a:buSzPts val="1600"/>
              <a:buChar char="•"/>
              <a:defRPr sz="1600"/>
            </a:lvl1pPr>
            <a:lvl2pPr indent="-330200" lvl="1" marL="914400" algn="l">
              <a:lnSpc>
                <a:spcPct val="125000"/>
              </a:lnSpc>
              <a:spcBef>
                <a:spcPts val="500"/>
              </a:spcBef>
              <a:spcAft>
                <a:spcPts val="0"/>
              </a:spcAft>
              <a:buClr>
                <a:schemeClr val="dk1"/>
              </a:buClr>
              <a:buSzPts val="1600"/>
              <a:buChar char="•"/>
              <a:defRPr sz="1600"/>
            </a:lvl2pPr>
            <a:lvl3pPr indent="-330200" lvl="2" marL="1371600" algn="l">
              <a:lnSpc>
                <a:spcPct val="125000"/>
              </a:lnSpc>
              <a:spcBef>
                <a:spcPts val="500"/>
              </a:spcBef>
              <a:spcAft>
                <a:spcPts val="0"/>
              </a:spcAft>
              <a:buClr>
                <a:schemeClr val="dk1"/>
              </a:buClr>
              <a:buSzPts val="1600"/>
              <a:buChar char="•"/>
              <a:defRPr sz="1600"/>
            </a:lvl3pPr>
            <a:lvl4pPr indent="-330200" lvl="3" marL="1828800" algn="l">
              <a:lnSpc>
                <a:spcPct val="125000"/>
              </a:lnSpc>
              <a:spcBef>
                <a:spcPts val="500"/>
              </a:spcBef>
              <a:spcAft>
                <a:spcPts val="0"/>
              </a:spcAft>
              <a:buClr>
                <a:schemeClr val="dk1"/>
              </a:buClr>
              <a:buSzPts val="1600"/>
              <a:buChar char="•"/>
              <a:defRPr sz="1600"/>
            </a:lvl4pPr>
            <a:lvl5pPr indent="-330200" lvl="4" marL="2286000" algn="l">
              <a:lnSpc>
                <a:spcPct val="125000"/>
              </a:lnSpc>
              <a:spcBef>
                <a:spcPts val="500"/>
              </a:spcBef>
              <a:spcAft>
                <a:spcPts val="0"/>
              </a:spcAft>
              <a:buClr>
                <a:schemeClr val="dk1"/>
              </a:buClr>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7" name="Google Shape;657;p38"/>
          <p:cNvSpPr txBox="1"/>
          <p:nvPr>
            <p:ph idx="4" type="body"/>
          </p:nvPr>
        </p:nvSpPr>
        <p:spPr>
          <a:xfrm>
            <a:off x="6373368" y="2352675"/>
            <a:ext cx="4297680" cy="45720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accent3"/>
              </a:buClr>
              <a:buSzPts val="2000"/>
              <a:buNone/>
              <a:defRPr b="1" sz="2000" cap="none">
                <a:solidFill>
                  <a:schemeClr val="accent3"/>
                </a:solidFil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8" name="Google Shape;658;p38"/>
          <p:cNvSpPr txBox="1"/>
          <p:nvPr>
            <p:ph idx="5" type="body"/>
          </p:nvPr>
        </p:nvSpPr>
        <p:spPr>
          <a:xfrm>
            <a:off x="6372225" y="2990850"/>
            <a:ext cx="4297680" cy="3105150"/>
          </a:xfrm>
          <a:prstGeom prst="rect">
            <a:avLst/>
          </a:prstGeom>
          <a:noFill/>
          <a:ln>
            <a:noFill/>
          </a:ln>
        </p:spPr>
        <p:txBody>
          <a:bodyPr anchorCtr="0" anchor="t" bIns="45700" lIns="91425" spcFirstLastPara="1" rIns="91425" wrap="square" tIns="45700">
            <a:normAutofit/>
          </a:bodyPr>
          <a:lstStyle>
            <a:lvl1pPr indent="-330200" lvl="0" marL="457200" algn="l">
              <a:lnSpc>
                <a:spcPct val="125000"/>
              </a:lnSpc>
              <a:spcBef>
                <a:spcPts val="1000"/>
              </a:spcBef>
              <a:spcAft>
                <a:spcPts val="0"/>
              </a:spcAft>
              <a:buClr>
                <a:schemeClr val="dk1"/>
              </a:buClr>
              <a:buSzPts val="1600"/>
              <a:buChar char="•"/>
              <a:defRPr sz="1600"/>
            </a:lvl1pPr>
            <a:lvl2pPr indent="-330200" lvl="1" marL="914400" algn="l">
              <a:lnSpc>
                <a:spcPct val="125000"/>
              </a:lnSpc>
              <a:spcBef>
                <a:spcPts val="500"/>
              </a:spcBef>
              <a:spcAft>
                <a:spcPts val="0"/>
              </a:spcAft>
              <a:buClr>
                <a:schemeClr val="dk1"/>
              </a:buClr>
              <a:buSzPts val="1600"/>
              <a:buChar char="•"/>
              <a:defRPr sz="1600"/>
            </a:lvl2pPr>
            <a:lvl3pPr indent="-330200" lvl="2" marL="1371600" algn="l">
              <a:lnSpc>
                <a:spcPct val="125000"/>
              </a:lnSpc>
              <a:spcBef>
                <a:spcPts val="500"/>
              </a:spcBef>
              <a:spcAft>
                <a:spcPts val="0"/>
              </a:spcAft>
              <a:buClr>
                <a:schemeClr val="dk1"/>
              </a:buClr>
              <a:buSzPts val="1600"/>
              <a:buChar char="•"/>
              <a:defRPr sz="1600"/>
            </a:lvl3pPr>
            <a:lvl4pPr indent="-330200" lvl="3" marL="1828800" algn="l">
              <a:lnSpc>
                <a:spcPct val="125000"/>
              </a:lnSpc>
              <a:spcBef>
                <a:spcPts val="500"/>
              </a:spcBef>
              <a:spcAft>
                <a:spcPts val="0"/>
              </a:spcAft>
              <a:buClr>
                <a:schemeClr val="dk1"/>
              </a:buClr>
              <a:buSzPts val="1600"/>
              <a:buChar char="•"/>
              <a:defRPr sz="1600"/>
            </a:lvl4pPr>
            <a:lvl5pPr indent="-330200" lvl="4" marL="2286000" algn="l">
              <a:lnSpc>
                <a:spcPct val="125000"/>
              </a:lnSpc>
              <a:spcBef>
                <a:spcPts val="500"/>
              </a:spcBef>
              <a:spcAft>
                <a:spcPts val="0"/>
              </a:spcAft>
              <a:buClr>
                <a:schemeClr val="dk1"/>
              </a:buClr>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659" name="Google Shape;659;p38"/>
          <p:cNvGrpSpPr/>
          <p:nvPr/>
        </p:nvGrpSpPr>
        <p:grpSpPr>
          <a:xfrm>
            <a:off x="11239499" y="0"/>
            <a:ext cx="1015984" cy="6858000"/>
            <a:chOff x="11239499" y="0"/>
            <a:chExt cx="1015984" cy="6858000"/>
          </a:xfrm>
        </p:grpSpPr>
        <p:sp>
          <p:nvSpPr>
            <p:cNvPr id="660" name="Google Shape;660;p38"/>
            <p:cNvSpPr/>
            <p:nvPr/>
          </p:nvSpPr>
          <p:spPr>
            <a:xfrm>
              <a:off x="11240499" y="4828032"/>
              <a:ext cx="1014984" cy="2029968"/>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661" name="Google Shape;661;p38"/>
            <p:cNvSpPr/>
            <p:nvPr/>
          </p:nvSpPr>
          <p:spPr>
            <a:xfrm>
              <a:off x="11240499" y="2833299"/>
              <a:ext cx="1014984" cy="202996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662" name="Google Shape;662;p38"/>
            <p:cNvSpPr/>
            <p:nvPr/>
          </p:nvSpPr>
          <p:spPr>
            <a:xfrm>
              <a:off x="11240499" y="0"/>
              <a:ext cx="1014984" cy="2029968"/>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descr="A black and white striped pattern&#10;&#10;Description automatically generated with low confidence" id="663" name="Google Shape;663;p38"/>
            <p:cNvPicPr preferRelativeResize="0"/>
            <p:nvPr/>
          </p:nvPicPr>
          <p:blipFill rotWithShape="1">
            <a:blip r:embed="rId2">
              <a:alphaModFix/>
            </a:blip>
            <a:srcRect b="0" l="0" r="0" t="0"/>
            <a:stretch/>
          </p:blipFill>
          <p:spPr>
            <a:xfrm rot="5400000">
              <a:off x="10777681" y="552957"/>
              <a:ext cx="1828800" cy="905164"/>
            </a:xfrm>
            <a:prstGeom prst="rect">
              <a:avLst/>
            </a:prstGeom>
            <a:noFill/>
            <a:ln>
              <a:noFill/>
            </a:ln>
          </p:spPr>
        </p:pic>
        <p:sp>
          <p:nvSpPr>
            <p:cNvPr id="664" name="Google Shape;664;p38"/>
            <p:cNvSpPr/>
            <p:nvPr/>
          </p:nvSpPr>
          <p:spPr>
            <a:xfrm>
              <a:off x="11240499" y="2029863"/>
              <a:ext cx="1014984" cy="812951"/>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id="665" name="Google Shape;665;p38"/>
            <p:cNvPicPr preferRelativeResize="0"/>
            <p:nvPr/>
          </p:nvPicPr>
          <p:blipFill rotWithShape="1">
            <a:blip r:embed="rId3">
              <a:alphaModFix/>
            </a:blip>
            <a:srcRect b="0" l="0" r="0" t="0"/>
            <a:stretch/>
          </p:blipFill>
          <p:spPr>
            <a:xfrm rot="-5400000">
              <a:off x="10880040" y="5394960"/>
              <a:ext cx="1828800" cy="914400"/>
            </a:xfrm>
            <a:prstGeom prst="rect">
              <a:avLst/>
            </a:prstGeom>
            <a:noFill/>
            <a:ln>
              <a:noFill/>
            </a:ln>
          </p:spPr>
        </p:pic>
        <p:sp>
          <p:nvSpPr>
            <p:cNvPr id="666" name="Google Shape;666;p38"/>
            <p:cNvSpPr/>
            <p:nvPr/>
          </p:nvSpPr>
          <p:spPr>
            <a:xfrm>
              <a:off x="11250235" y="4949368"/>
              <a:ext cx="914400" cy="1828800"/>
            </a:xfrm>
            <a:custGeom>
              <a:rect b="b" l="l" r="r" t="t"/>
              <a:pathLst>
                <a:path extrusionOk="0" h="1828800" w="915648">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id="667" name="Google Shape;667;p38"/>
            <p:cNvPicPr preferRelativeResize="0"/>
            <p:nvPr/>
          </p:nvPicPr>
          <p:blipFill rotWithShape="1">
            <a:blip r:embed="rId4">
              <a:alphaModFix/>
            </a:blip>
            <a:srcRect b="0" l="0" r="0" t="0"/>
            <a:stretch/>
          </p:blipFill>
          <p:spPr>
            <a:xfrm rot="5400000">
              <a:off x="10793035" y="3391083"/>
              <a:ext cx="1828800" cy="914400"/>
            </a:xfrm>
            <a:prstGeom prst="rect">
              <a:avLst/>
            </a:prstGeom>
            <a:noFill/>
            <a:ln>
              <a:noFill/>
            </a:ln>
          </p:spPr>
        </p:pic>
      </p:grpSp>
      <p:sp>
        <p:nvSpPr>
          <p:cNvPr id="668" name="Google Shape;668;p38"/>
          <p:cNvSpPr txBox="1"/>
          <p:nvPr>
            <p:ph idx="10" type="dt"/>
          </p:nvPr>
        </p:nvSpPr>
        <p:spPr>
          <a:xfrm>
            <a:off x="914400" y="6353175"/>
            <a:ext cx="109728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9" name="Google Shape;669;p38"/>
          <p:cNvSpPr txBox="1"/>
          <p:nvPr>
            <p:ph idx="11" type="ftr"/>
          </p:nvPr>
        </p:nvSpPr>
        <p:spPr>
          <a:xfrm>
            <a:off x="5424487" y="6350000"/>
            <a:ext cx="22860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0" name="Google Shape;670;p38"/>
          <p:cNvSpPr txBox="1"/>
          <p:nvPr>
            <p:ph idx="12" type="sldNum"/>
          </p:nvPr>
        </p:nvSpPr>
        <p:spPr>
          <a:xfrm>
            <a:off x="11123295" y="6356350"/>
            <a:ext cx="457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chemeClr val="lt1"/>
                </a:solidFill>
                <a:latin typeface="Avenir"/>
                <a:ea typeface="Avenir"/>
                <a:cs typeface="Avenir"/>
                <a:sym typeface="Avenir"/>
              </a:defRPr>
            </a:lvl1pPr>
            <a:lvl2pPr indent="0" lvl="1" marL="0" algn="r">
              <a:spcBef>
                <a:spcPts val="0"/>
              </a:spcBef>
              <a:buNone/>
              <a:defRPr sz="1000">
                <a:solidFill>
                  <a:schemeClr val="lt1"/>
                </a:solidFill>
                <a:latin typeface="Avenir"/>
                <a:ea typeface="Avenir"/>
                <a:cs typeface="Avenir"/>
                <a:sym typeface="Avenir"/>
              </a:defRPr>
            </a:lvl2pPr>
            <a:lvl3pPr indent="0" lvl="2" marL="0" algn="r">
              <a:spcBef>
                <a:spcPts val="0"/>
              </a:spcBef>
              <a:buNone/>
              <a:defRPr sz="1000">
                <a:solidFill>
                  <a:schemeClr val="lt1"/>
                </a:solidFill>
                <a:latin typeface="Avenir"/>
                <a:ea typeface="Avenir"/>
                <a:cs typeface="Avenir"/>
                <a:sym typeface="Avenir"/>
              </a:defRPr>
            </a:lvl3pPr>
            <a:lvl4pPr indent="0" lvl="3" marL="0" algn="r">
              <a:spcBef>
                <a:spcPts val="0"/>
              </a:spcBef>
              <a:buNone/>
              <a:defRPr sz="1000">
                <a:solidFill>
                  <a:schemeClr val="lt1"/>
                </a:solidFill>
                <a:latin typeface="Avenir"/>
                <a:ea typeface="Avenir"/>
                <a:cs typeface="Avenir"/>
                <a:sym typeface="Avenir"/>
              </a:defRPr>
            </a:lvl4pPr>
            <a:lvl5pPr indent="0" lvl="4" marL="0" algn="r">
              <a:spcBef>
                <a:spcPts val="0"/>
              </a:spcBef>
              <a:buNone/>
              <a:defRPr sz="1000">
                <a:solidFill>
                  <a:schemeClr val="lt1"/>
                </a:solidFill>
                <a:latin typeface="Avenir"/>
                <a:ea typeface="Avenir"/>
                <a:cs typeface="Avenir"/>
                <a:sym typeface="Avenir"/>
              </a:defRPr>
            </a:lvl5pPr>
            <a:lvl6pPr indent="0" lvl="5" marL="0" algn="r">
              <a:spcBef>
                <a:spcPts val="0"/>
              </a:spcBef>
              <a:buNone/>
              <a:defRPr sz="1000">
                <a:solidFill>
                  <a:schemeClr val="lt1"/>
                </a:solidFill>
                <a:latin typeface="Avenir"/>
                <a:ea typeface="Avenir"/>
                <a:cs typeface="Avenir"/>
                <a:sym typeface="Avenir"/>
              </a:defRPr>
            </a:lvl6pPr>
            <a:lvl7pPr indent="0" lvl="6" marL="0" algn="r">
              <a:spcBef>
                <a:spcPts val="0"/>
              </a:spcBef>
              <a:buNone/>
              <a:defRPr sz="1000">
                <a:solidFill>
                  <a:schemeClr val="lt1"/>
                </a:solidFill>
                <a:latin typeface="Avenir"/>
                <a:ea typeface="Avenir"/>
                <a:cs typeface="Avenir"/>
                <a:sym typeface="Avenir"/>
              </a:defRPr>
            </a:lvl7pPr>
            <a:lvl8pPr indent="0" lvl="7" marL="0" algn="r">
              <a:spcBef>
                <a:spcPts val="0"/>
              </a:spcBef>
              <a:buNone/>
              <a:defRPr sz="1000">
                <a:solidFill>
                  <a:schemeClr val="lt1"/>
                </a:solidFill>
                <a:latin typeface="Avenir"/>
                <a:ea typeface="Avenir"/>
                <a:cs typeface="Avenir"/>
                <a:sym typeface="Avenir"/>
              </a:defRPr>
            </a:lvl8pPr>
            <a:lvl9pPr indent="0" lvl="8" marL="0" algn="r">
              <a:spcBef>
                <a:spcPts val="0"/>
              </a:spcBef>
              <a:buNone/>
              <a:defRPr sz="1000">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Timeline">
    <p:bg>
      <p:bgPr>
        <a:solidFill>
          <a:schemeClr val="accent2"/>
        </a:solidFill>
      </p:bgPr>
    </p:bg>
    <p:spTree>
      <p:nvGrpSpPr>
        <p:cNvPr id="671" name="Shape 671"/>
        <p:cNvGrpSpPr/>
        <p:nvPr/>
      </p:nvGrpSpPr>
      <p:grpSpPr>
        <a:xfrm>
          <a:off x="0" y="0"/>
          <a:ext cx="0" cy="0"/>
          <a:chOff x="0" y="0"/>
          <a:chExt cx="0" cy="0"/>
        </a:xfrm>
      </p:grpSpPr>
      <p:sp>
        <p:nvSpPr>
          <p:cNvPr id="672" name="Google Shape;672;p39"/>
          <p:cNvSpPr txBox="1"/>
          <p:nvPr>
            <p:ph type="title"/>
          </p:nvPr>
        </p:nvSpPr>
        <p:spPr>
          <a:xfrm>
            <a:off x="838200" y="896112"/>
            <a:ext cx="10515600" cy="13255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4400"/>
              <a:buFont typeface="Avenir"/>
              <a:buNone/>
              <a:defRPr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3" name="Google Shape;673;p39"/>
          <p:cNvSpPr txBox="1"/>
          <p:nvPr>
            <p:ph idx="1" type="body"/>
          </p:nvPr>
        </p:nvSpPr>
        <p:spPr>
          <a:xfrm>
            <a:off x="2258568" y="2304288"/>
            <a:ext cx="1554480" cy="561975"/>
          </a:xfrm>
          <a:prstGeom prst="rect">
            <a:avLst/>
          </a:prstGeom>
          <a:solidFill>
            <a:schemeClr val="dk2"/>
          </a:solidFill>
          <a:ln>
            <a:noFill/>
          </a:ln>
        </p:spPr>
        <p:txBody>
          <a:bodyPr anchorCtr="0" anchor="t" bIns="45700" lIns="91425" spcFirstLastPara="1" rIns="91425" wrap="square" tIns="36000">
            <a:normAutofit/>
          </a:bodyPr>
          <a:lstStyle>
            <a:lvl1pPr indent="-228600" lvl="0" marL="457200" algn="ctr">
              <a:lnSpc>
                <a:spcPct val="150000"/>
              </a:lnSpc>
              <a:spcBef>
                <a:spcPts val="3600"/>
              </a:spcBef>
              <a:spcAft>
                <a:spcPts val="0"/>
              </a:spcAft>
              <a:buClr>
                <a:srgbClr val="3F3F3F"/>
              </a:buClr>
              <a:buSzPts val="1000"/>
              <a:buNone/>
              <a:defRPr sz="1000">
                <a:solidFill>
                  <a:srgbClr val="3F3F3F"/>
                </a:solidFill>
                <a:latin typeface="Avenir"/>
                <a:ea typeface="Avenir"/>
                <a:cs typeface="Avenir"/>
                <a:sym typeface="Aveni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4" name="Google Shape;674;p39"/>
          <p:cNvSpPr txBox="1"/>
          <p:nvPr>
            <p:ph idx="2" type="body"/>
          </p:nvPr>
        </p:nvSpPr>
        <p:spPr>
          <a:xfrm>
            <a:off x="2313432" y="2615184"/>
            <a:ext cx="1463040" cy="22467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800"/>
              <a:buNone/>
              <a:defRPr sz="800">
                <a:solidFill>
                  <a:srgbClr val="3F3F3F"/>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5" name="Google Shape;675;p39"/>
          <p:cNvSpPr txBox="1"/>
          <p:nvPr>
            <p:ph idx="3" type="body"/>
          </p:nvPr>
        </p:nvSpPr>
        <p:spPr>
          <a:xfrm>
            <a:off x="4667859" y="2302547"/>
            <a:ext cx="1554480" cy="561975"/>
          </a:xfrm>
          <a:prstGeom prst="rect">
            <a:avLst/>
          </a:prstGeom>
          <a:solidFill>
            <a:schemeClr val="dk2"/>
          </a:solidFill>
          <a:ln>
            <a:noFill/>
          </a:ln>
        </p:spPr>
        <p:txBody>
          <a:bodyPr anchorCtr="0" anchor="t" bIns="45700" lIns="91425" spcFirstLastPara="1" rIns="91425" wrap="square" tIns="36000">
            <a:normAutofit/>
          </a:bodyPr>
          <a:lstStyle>
            <a:lvl1pPr indent="-228600" lvl="0" marL="457200" algn="ctr">
              <a:lnSpc>
                <a:spcPct val="150000"/>
              </a:lnSpc>
              <a:spcBef>
                <a:spcPts val="3600"/>
              </a:spcBef>
              <a:spcAft>
                <a:spcPts val="0"/>
              </a:spcAft>
              <a:buClr>
                <a:srgbClr val="3F3F3F"/>
              </a:buClr>
              <a:buSzPts val="1000"/>
              <a:buNone/>
              <a:defRPr sz="1000">
                <a:solidFill>
                  <a:srgbClr val="3F3F3F"/>
                </a:solidFill>
                <a:latin typeface="Avenir"/>
                <a:ea typeface="Avenir"/>
                <a:cs typeface="Avenir"/>
                <a:sym typeface="Aveni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6" name="Google Shape;676;p39"/>
          <p:cNvSpPr txBox="1"/>
          <p:nvPr>
            <p:ph idx="4" type="body"/>
          </p:nvPr>
        </p:nvSpPr>
        <p:spPr>
          <a:xfrm>
            <a:off x="4722723" y="2613443"/>
            <a:ext cx="1463040" cy="22467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800"/>
              <a:buNone/>
              <a:defRPr sz="800">
                <a:solidFill>
                  <a:srgbClr val="3F3F3F"/>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7" name="Google Shape;677;p39"/>
          <p:cNvSpPr txBox="1"/>
          <p:nvPr>
            <p:ph idx="5" type="body"/>
          </p:nvPr>
        </p:nvSpPr>
        <p:spPr>
          <a:xfrm>
            <a:off x="8577756" y="2319697"/>
            <a:ext cx="1554480" cy="561975"/>
          </a:xfrm>
          <a:prstGeom prst="rect">
            <a:avLst/>
          </a:prstGeom>
          <a:solidFill>
            <a:schemeClr val="dk2"/>
          </a:solidFill>
          <a:ln>
            <a:noFill/>
          </a:ln>
        </p:spPr>
        <p:txBody>
          <a:bodyPr anchorCtr="0" anchor="t" bIns="45700" lIns="91425" spcFirstLastPara="1" rIns="91425" wrap="square" tIns="36000">
            <a:normAutofit/>
          </a:bodyPr>
          <a:lstStyle>
            <a:lvl1pPr indent="-228600" lvl="0" marL="457200" algn="ctr">
              <a:lnSpc>
                <a:spcPct val="150000"/>
              </a:lnSpc>
              <a:spcBef>
                <a:spcPts val="3600"/>
              </a:spcBef>
              <a:spcAft>
                <a:spcPts val="0"/>
              </a:spcAft>
              <a:buClr>
                <a:srgbClr val="3F3F3F"/>
              </a:buClr>
              <a:buSzPts val="1000"/>
              <a:buNone/>
              <a:defRPr sz="1000">
                <a:solidFill>
                  <a:srgbClr val="3F3F3F"/>
                </a:solidFill>
                <a:latin typeface="Avenir"/>
                <a:ea typeface="Avenir"/>
                <a:cs typeface="Avenir"/>
                <a:sym typeface="Aveni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8" name="Google Shape;678;p39"/>
          <p:cNvSpPr txBox="1"/>
          <p:nvPr>
            <p:ph idx="6" type="body"/>
          </p:nvPr>
        </p:nvSpPr>
        <p:spPr>
          <a:xfrm>
            <a:off x="8632620" y="2630593"/>
            <a:ext cx="1463040" cy="22467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800"/>
              <a:buNone/>
              <a:defRPr sz="800">
                <a:solidFill>
                  <a:srgbClr val="3F3F3F"/>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9" name="Google Shape;679;p39"/>
          <p:cNvSpPr txBox="1"/>
          <p:nvPr>
            <p:ph idx="7" type="body"/>
          </p:nvPr>
        </p:nvSpPr>
        <p:spPr>
          <a:xfrm>
            <a:off x="914399" y="3354712"/>
            <a:ext cx="731520" cy="457200"/>
          </a:xfrm>
          <a:prstGeom prst="rect">
            <a:avLst/>
          </a:prstGeom>
          <a:noFill/>
          <a:ln>
            <a:noFill/>
          </a:ln>
        </p:spPr>
        <p:txBody>
          <a:bodyPr anchorCtr="0" anchor="ctr" bIns="45700" lIns="91425" spcFirstLastPara="1" rIns="91425" wrap="square" tIns="45700">
            <a:normAutofit/>
          </a:bodyPr>
          <a:lstStyle>
            <a:lvl1pPr indent="-228600" lvl="0" marL="457200" algn="ctr">
              <a:lnSpc>
                <a:spcPct val="90000"/>
              </a:lnSpc>
              <a:spcBef>
                <a:spcPts val="1000"/>
              </a:spcBef>
              <a:spcAft>
                <a:spcPts val="0"/>
              </a:spcAft>
              <a:buClr>
                <a:schemeClr val="dk2"/>
              </a:buClr>
              <a:buSzPts val="1400"/>
              <a:buNone/>
              <a:defRPr b="1" sz="1400">
                <a:solidFill>
                  <a:schemeClr val="dk2"/>
                </a:solidFill>
                <a:latin typeface="Avenir"/>
                <a:ea typeface="Avenir"/>
                <a:cs typeface="Avenir"/>
                <a:sym typeface="Aveni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0" name="Google Shape;680;p39"/>
          <p:cNvSpPr txBox="1"/>
          <p:nvPr>
            <p:ph idx="8" type="body"/>
          </p:nvPr>
        </p:nvSpPr>
        <p:spPr>
          <a:xfrm>
            <a:off x="196596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2"/>
              </a:buClr>
              <a:buSzPts val="1000"/>
              <a:buNone/>
              <a:defRPr sz="1000">
                <a:solidFill>
                  <a:schemeClr val="dk2"/>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1" name="Google Shape;681;p39"/>
          <p:cNvSpPr txBox="1"/>
          <p:nvPr>
            <p:ph idx="9" type="body"/>
          </p:nvPr>
        </p:nvSpPr>
        <p:spPr>
          <a:xfrm>
            <a:off x="275388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2"/>
              </a:buClr>
              <a:buSzPts val="1000"/>
              <a:buNone/>
              <a:defRPr sz="1000">
                <a:solidFill>
                  <a:schemeClr val="dk2"/>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2" name="Google Shape;682;p39"/>
          <p:cNvSpPr txBox="1"/>
          <p:nvPr>
            <p:ph idx="13" type="body"/>
          </p:nvPr>
        </p:nvSpPr>
        <p:spPr>
          <a:xfrm>
            <a:off x="354180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2"/>
              </a:buClr>
              <a:buSzPts val="1000"/>
              <a:buNone/>
              <a:defRPr sz="1000">
                <a:solidFill>
                  <a:schemeClr val="dk2"/>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 name="Google Shape;683;p39"/>
          <p:cNvSpPr txBox="1"/>
          <p:nvPr>
            <p:ph idx="14" type="body"/>
          </p:nvPr>
        </p:nvSpPr>
        <p:spPr>
          <a:xfrm>
            <a:off x="432972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2"/>
              </a:buClr>
              <a:buSzPts val="1000"/>
              <a:buNone/>
              <a:defRPr sz="1000">
                <a:solidFill>
                  <a:schemeClr val="dk2"/>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 name="Google Shape;684;p39"/>
          <p:cNvSpPr txBox="1"/>
          <p:nvPr>
            <p:ph idx="15" type="body"/>
          </p:nvPr>
        </p:nvSpPr>
        <p:spPr>
          <a:xfrm>
            <a:off x="511764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2"/>
              </a:buClr>
              <a:buSzPts val="1000"/>
              <a:buNone/>
              <a:defRPr sz="1000">
                <a:solidFill>
                  <a:schemeClr val="dk2"/>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5" name="Google Shape;685;p39"/>
          <p:cNvSpPr txBox="1"/>
          <p:nvPr>
            <p:ph idx="16" type="body"/>
          </p:nvPr>
        </p:nvSpPr>
        <p:spPr>
          <a:xfrm>
            <a:off x="590556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2"/>
              </a:buClr>
              <a:buSzPts val="1000"/>
              <a:buNone/>
              <a:defRPr sz="1000">
                <a:solidFill>
                  <a:schemeClr val="dk2"/>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6" name="Google Shape;686;p39"/>
          <p:cNvSpPr txBox="1"/>
          <p:nvPr>
            <p:ph idx="17" type="body"/>
          </p:nvPr>
        </p:nvSpPr>
        <p:spPr>
          <a:xfrm>
            <a:off x="669348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2"/>
              </a:buClr>
              <a:buSzPts val="1000"/>
              <a:buNone/>
              <a:defRPr sz="1000">
                <a:solidFill>
                  <a:schemeClr val="dk2"/>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 name="Google Shape;687;p39"/>
          <p:cNvSpPr txBox="1"/>
          <p:nvPr>
            <p:ph idx="18" type="body"/>
          </p:nvPr>
        </p:nvSpPr>
        <p:spPr>
          <a:xfrm>
            <a:off x="748140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2"/>
              </a:buClr>
              <a:buSzPts val="1000"/>
              <a:buNone/>
              <a:defRPr sz="1000">
                <a:solidFill>
                  <a:schemeClr val="dk2"/>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39"/>
          <p:cNvSpPr txBox="1"/>
          <p:nvPr>
            <p:ph idx="19" type="body"/>
          </p:nvPr>
        </p:nvSpPr>
        <p:spPr>
          <a:xfrm>
            <a:off x="826932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2"/>
              </a:buClr>
              <a:buSzPts val="1000"/>
              <a:buNone/>
              <a:defRPr sz="1000">
                <a:solidFill>
                  <a:schemeClr val="dk2"/>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9" name="Google Shape;689;p39"/>
          <p:cNvSpPr txBox="1"/>
          <p:nvPr>
            <p:ph idx="20" type="body"/>
          </p:nvPr>
        </p:nvSpPr>
        <p:spPr>
          <a:xfrm>
            <a:off x="905724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2"/>
              </a:buClr>
              <a:buSzPts val="1000"/>
              <a:buNone/>
              <a:defRPr sz="1000">
                <a:solidFill>
                  <a:schemeClr val="dk2"/>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0" name="Google Shape;690;p39"/>
          <p:cNvSpPr txBox="1"/>
          <p:nvPr>
            <p:ph idx="21" type="body"/>
          </p:nvPr>
        </p:nvSpPr>
        <p:spPr>
          <a:xfrm>
            <a:off x="9845160"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2"/>
              </a:buClr>
              <a:buSzPts val="1000"/>
              <a:buNone/>
              <a:defRPr sz="1000">
                <a:solidFill>
                  <a:schemeClr val="dk2"/>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1" name="Google Shape;691;p39"/>
          <p:cNvSpPr txBox="1"/>
          <p:nvPr>
            <p:ph idx="22" type="body"/>
          </p:nvPr>
        </p:nvSpPr>
        <p:spPr>
          <a:xfrm>
            <a:off x="10633085" y="3502152"/>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2"/>
              </a:buClr>
              <a:buSzPts val="1000"/>
              <a:buNone/>
              <a:defRPr sz="1000">
                <a:solidFill>
                  <a:schemeClr val="dk2"/>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 name="Google Shape;692;p39"/>
          <p:cNvSpPr txBox="1"/>
          <p:nvPr>
            <p:ph idx="23" type="body"/>
          </p:nvPr>
        </p:nvSpPr>
        <p:spPr>
          <a:xfrm>
            <a:off x="914400" y="4292468"/>
            <a:ext cx="731520" cy="457200"/>
          </a:xfrm>
          <a:prstGeom prst="rect">
            <a:avLst/>
          </a:prstGeom>
          <a:noFill/>
          <a:ln>
            <a:noFill/>
          </a:ln>
        </p:spPr>
        <p:txBody>
          <a:bodyPr anchorCtr="0" anchor="ctr" bIns="45700" lIns="91425" spcFirstLastPara="1" rIns="91425" wrap="square" tIns="45700">
            <a:normAutofit/>
          </a:bodyPr>
          <a:lstStyle>
            <a:lvl1pPr indent="-228600" lvl="0" marL="457200" algn="ctr">
              <a:lnSpc>
                <a:spcPct val="90000"/>
              </a:lnSpc>
              <a:spcBef>
                <a:spcPts val="1000"/>
              </a:spcBef>
              <a:spcAft>
                <a:spcPts val="0"/>
              </a:spcAft>
              <a:buClr>
                <a:schemeClr val="dk2"/>
              </a:buClr>
              <a:buSzPts val="1400"/>
              <a:buNone/>
              <a:defRPr b="1" sz="1400">
                <a:solidFill>
                  <a:schemeClr val="dk2"/>
                </a:solidFill>
                <a:latin typeface="Avenir"/>
                <a:ea typeface="Avenir"/>
                <a:cs typeface="Avenir"/>
                <a:sym typeface="Aveni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 name="Google Shape;693;p39"/>
          <p:cNvSpPr txBox="1"/>
          <p:nvPr>
            <p:ph idx="24" type="body"/>
          </p:nvPr>
        </p:nvSpPr>
        <p:spPr>
          <a:xfrm>
            <a:off x="1969915"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2"/>
              </a:buClr>
              <a:buSzPts val="1000"/>
              <a:buNone/>
              <a:defRPr sz="1000">
                <a:solidFill>
                  <a:schemeClr val="dk2"/>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 name="Google Shape;694;p39"/>
          <p:cNvSpPr txBox="1"/>
          <p:nvPr>
            <p:ph idx="25" type="body"/>
          </p:nvPr>
        </p:nvSpPr>
        <p:spPr>
          <a:xfrm>
            <a:off x="2757602"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2"/>
              </a:buClr>
              <a:buSzPts val="1000"/>
              <a:buNone/>
              <a:defRPr sz="1000">
                <a:solidFill>
                  <a:schemeClr val="dk2"/>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5" name="Google Shape;695;p39"/>
          <p:cNvSpPr txBox="1"/>
          <p:nvPr>
            <p:ph idx="26" type="body"/>
          </p:nvPr>
        </p:nvSpPr>
        <p:spPr>
          <a:xfrm>
            <a:off x="3545289"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2"/>
              </a:buClr>
              <a:buSzPts val="1000"/>
              <a:buNone/>
              <a:defRPr sz="1000">
                <a:solidFill>
                  <a:schemeClr val="dk2"/>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6" name="Google Shape;696;p39"/>
          <p:cNvSpPr txBox="1"/>
          <p:nvPr>
            <p:ph idx="27" type="body"/>
          </p:nvPr>
        </p:nvSpPr>
        <p:spPr>
          <a:xfrm>
            <a:off x="4332976"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2"/>
              </a:buClr>
              <a:buSzPts val="1000"/>
              <a:buNone/>
              <a:defRPr sz="1000">
                <a:solidFill>
                  <a:schemeClr val="dk2"/>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7" name="Google Shape;697;p39"/>
          <p:cNvSpPr txBox="1"/>
          <p:nvPr>
            <p:ph idx="28" type="body"/>
          </p:nvPr>
        </p:nvSpPr>
        <p:spPr>
          <a:xfrm>
            <a:off x="5120663"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2"/>
              </a:buClr>
              <a:buSzPts val="1000"/>
              <a:buNone/>
              <a:defRPr sz="1000">
                <a:solidFill>
                  <a:schemeClr val="dk2"/>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8" name="Google Shape;698;p39"/>
          <p:cNvSpPr txBox="1"/>
          <p:nvPr>
            <p:ph idx="29" type="body"/>
          </p:nvPr>
        </p:nvSpPr>
        <p:spPr>
          <a:xfrm>
            <a:off x="5908350"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2"/>
              </a:buClr>
              <a:buSzPts val="1000"/>
              <a:buNone/>
              <a:defRPr sz="1000">
                <a:solidFill>
                  <a:schemeClr val="dk2"/>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9" name="Google Shape;699;p39"/>
          <p:cNvSpPr txBox="1"/>
          <p:nvPr>
            <p:ph idx="30" type="body"/>
          </p:nvPr>
        </p:nvSpPr>
        <p:spPr>
          <a:xfrm>
            <a:off x="6696037"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2"/>
              </a:buClr>
              <a:buSzPts val="1000"/>
              <a:buNone/>
              <a:defRPr sz="1000">
                <a:solidFill>
                  <a:schemeClr val="dk2"/>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0" name="Google Shape;700;p39"/>
          <p:cNvSpPr txBox="1"/>
          <p:nvPr>
            <p:ph idx="31" type="body"/>
          </p:nvPr>
        </p:nvSpPr>
        <p:spPr>
          <a:xfrm>
            <a:off x="7483724"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2"/>
              </a:buClr>
              <a:buSzPts val="1000"/>
              <a:buNone/>
              <a:defRPr sz="1000">
                <a:solidFill>
                  <a:schemeClr val="dk2"/>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1" name="Google Shape;701;p39"/>
          <p:cNvSpPr txBox="1"/>
          <p:nvPr>
            <p:ph idx="32" type="body"/>
          </p:nvPr>
        </p:nvSpPr>
        <p:spPr>
          <a:xfrm>
            <a:off x="8271411"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2"/>
              </a:buClr>
              <a:buSzPts val="1000"/>
              <a:buNone/>
              <a:defRPr sz="1000">
                <a:solidFill>
                  <a:schemeClr val="dk2"/>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2" name="Google Shape;702;p39"/>
          <p:cNvSpPr txBox="1"/>
          <p:nvPr>
            <p:ph idx="33" type="body"/>
          </p:nvPr>
        </p:nvSpPr>
        <p:spPr>
          <a:xfrm>
            <a:off x="9059098"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2"/>
              </a:buClr>
              <a:buSzPts val="1000"/>
              <a:buNone/>
              <a:defRPr sz="1000">
                <a:solidFill>
                  <a:schemeClr val="dk2"/>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3" name="Google Shape;703;p39"/>
          <p:cNvSpPr txBox="1"/>
          <p:nvPr>
            <p:ph idx="34" type="body"/>
          </p:nvPr>
        </p:nvSpPr>
        <p:spPr>
          <a:xfrm>
            <a:off x="9846785"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2"/>
              </a:buClr>
              <a:buSzPts val="1000"/>
              <a:buNone/>
              <a:defRPr sz="1000">
                <a:solidFill>
                  <a:schemeClr val="dk2"/>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4" name="Google Shape;704;p39"/>
          <p:cNvSpPr txBox="1"/>
          <p:nvPr>
            <p:ph idx="35" type="body"/>
          </p:nvPr>
        </p:nvSpPr>
        <p:spPr>
          <a:xfrm>
            <a:off x="10634472" y="4425696"/>
            <a:ext cx="640080" cy="20177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2"/>
              </a:buClr>
              <a:buSzPts val="1000"/>
              <a:buNone/>
              <a:defRPr sz="1000">
                <a:solidFill>
                  <a:schemeClr val="dk2"/>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5" name="Google Shape;705;p39"/>
          <p:cNvSpPr/>
          <p:nvPr/>
        </p:nvSpPr>
        <p:spPr>
          <a:xfrm>
            <a:off x="929640" y="3981445"/>
            <a:ext cx="10332720" cy="168656"/>
          </a:xfrm>
          <a:prstGeom prst="rightArrow">
            <a:avLst>
              <a:gd fmla="val 100000" name="adj1"/>
              <a:gd fmla="val 85935"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venir"/>
              <a:ea typeface="Avenir"/>
              <a:cs typeface="Avenir"/>
              <a:sym typeface="Avenir"/>
            </a:endParaRPr>
          </a:p>
        </p:txBody>
      </p:sp>
      <p:pic>
        <p:nvPicPr>
          <p:cNvPr id="706" name="Google Shape;706;p39"/>
          <p:cNvPicPr preferRelativeResize="0"/>
          <p:nvPr/>
        </p:nvPicPr>
        <p:blipFill rotWithShape="1">
          <a:blip r:embed="rId2">
            <a:alphaModFix/>
          </a:blip>
          <a:srcRect b="0" l="0" r="0" t="0"/>
          <a:stretch/>
        </p:blipFill>
        <p:spPr>
          <a:xfrm rot="10800000">
            <a:off x="10162032" y="1"/>
            <a:ext cx="2029968" cy="2029968"/>
          </a:xfrm>
          <a:prstGeom prst="rect">
            <a:avLst/>
          </a:prstGeom>
          <a:noFill/>
          <a:ln>
            <a:noFill/>
          </a:ln>
        </p:spPr>
      </p:pic>
      <p:cxnSp>
        <p:nvCxnSpPr>
          <p:cNvPr id="707" name="Google Shape;707;p39"/>
          <p:cNvCxnSpPr/>
          <p:nvPr/>
        </p:nvCxnSpPr>
        <p:spPr>
          <a:xfrm>
            <a:off x="3044816" y="2697432"/>
            <a:ext cx="0" cy="731520"/>
          </a:xfrm>
          <a:prstGeom prst="straightConnector1">
            <a:avLst/>
          </a:prstGeom>
          <a:noFill/>
          <a:ln cap="flat" cmpd="sng" w="9525">
            <a:solidFill>
              <a:schemeClr val="dk2"/>
            </a:solidFill>
            <a:prstDash val="solid"/>
            <a:miter lim="800000"/>
            <a:headEnd len="sm" w="sm" type="none"/>
            <a:tailEnd len="med" w="med" type="oval"/>
          </a:ln>
        </p:spPr>
      </p:cxnSp>
      <p:cxnSp>
        <p:nvCxnSpPr>
          <p:cNvPr id="708" name="Google Shape;708;p39"/>
          <p:cNvCxnSpPr/>
          <p:nvPr/>
        </p:nvCxnSpPr>
        <p:spPr>
          <a:xfrm>
            <a:off x="5423645" y="2697480"/>
            <a:ext cx="0" cy="733425"/>
          </a:xfrm>
          <a:prstGeom prst="straightConnector1">
            <a:avLst/>
          </a:prstGeom>
          <a:noFill/>
          <a:ln cap="flat" cmpd="sng" w="9525">
            <a:solidFill>
              <a:schemeClr val="dk2"/>
            </a:solidFill>
            <a:prstDash val="solid"/>
            <a:miter lim="800000"/>
            <a:headEnd len="sm" w="sm" type="none"/>
            <a:tailEnd len="med" w="med" type="oval"/>
          </a:ln>
        </p:spPr>
      </p:cxnSp>
      <p:cxnSp>
        <p:nvCxnSpPr>
          <p:cNvPr id="709" name="Google Shape;709;p39"/>
          <p:cNvCxnSpPr/>
          <p:nvPr/>
        </p:nvCxnSpPr>
        <p:spPr>
          <a:xfrm>
            <a:off x="9354996" y="2697480"/>
            <a:ext cx="0" cy="731520"/>
          </a:xfrm>
          <a:prstGeom prst="straightConnector1">
            <a:avLst/>
          </a:prstGeom>
          <a:noFill/>
          <a:ln cap="flat" cmpd="sng" w="9525">
            <a:solidFill>
              <a:schemeClr val="dk2"/>
            </a:solidFill>
            <a:prstDash val="solid"/>
            <a:miter lim="800000"/>
            <a:headEnd len="sm" w="sm" type="none"/>
            <a:tailEnd len="med" w="med" type="oval"/>
          </a:ln>
        </p:spPr>
      </p:cxnSp>
      <p:cxnSp>
        <p:nvCxnSpPr>
          <p:cNvPr id="710" name="Google Shape;710;p39"/>
          <p:cNvCxnSpPr/>
          <p:nvPr/>
        </p:nvCxnSpPr>
        <p:spPr>
          <a:xfrm rot="10800000">
            <a:off x="3049258" y="4709160"/>
            <a:ext cx="0" cy="731520"/>
          </a:xfrm>
          <a:prstGeom prst="straightConnector1">
            <a:avLst/>
          </a:prstGeom>
          <a:noFill/>
          <a:ln cap="flat" cmpd="sng" w="9525">
            <a:solidFill>
              <a:schemeClr val="dk2"/>
            </a:solidFill>
            <a:prstDash val="solid"/>
            <a:miter lim="800000"/>
            <a:headEnd len="sm" w="sm" type="none"/>
            <a:tailEnd len="med" w="med" type="oval"/>
          </a:ln>
        </p:spPr>
      </p:cxnSp>
      <p:cxnSp>
        <p:nvCxnSpPr>
          <p:cNvPr id="711" name="Google Shape;711;p39"/>
          <p:cNvCxnSpPr/>
          <p:nvPr/>
        </p:nvCxnSpPr>
        <p:spPr>
          <a:xfrm rot="10800000">
            <a:off x="7014003" y="4709160"/>
            <a:ext cx="0" cy="731520"/>
          </a:xfrm>
          <a:prstGeom prst="straightConnector1">
            <a:avLst/>
          </a:prstGeom>
          <a:noFill/>
          <a:ln cap="flat" cmpd="sng" w="9525">
            <a:solidFill>
              <a:schemeClr val="dk2"/>
            </a:solidFill>
            <a:prstDash val="solid"/>
            <a:miter lim="800000"/>
            <a:headEnd len="sm" w="sm" type="none"/>
            <a:tailEnd len="med" w="med" type="oval"/>
          </a:ln>
        </p:spPr>
      </p:cxnSp>
      <p:cxnSp>
        <p:nvCxnSpPr>
          <p:cNvPr id="712" name="Google Shape;712;p39"/>
          <p:cNvCxnSpPr/>
          <p:nvPr/>
        </p:nvCxnSpPr>
        <p:spPr>
          <a:xfrm rot="10800000">
            <a:off x="10949479" y="4709160"/>
            <a:ext cx="0" cy="731520"/>
          </a:xfrm>
          <a:prstGeom prst="straightConnector1">
            <a:avLst/>
          </a:prstGeom>
          <a:noFill/>
          <a:ln cap="flat" cmpd="sng" w="9525">
            <a:solidFill>
              <a:schemeClr val="dk2"/>
            </a:solidFill>
            <a:prstDash val="solid"/>
            <a:miter lim="800000"/>
            <a:headEnd len="sm" w="sm" type="none"/>
            <a:tailEnd len="med" w="med" type="oval"/>
          </a:ln>
        </p:spPr>
      </p:cxnSp>
      <p:sp>
        <p:nvSpPr>
          <p:cNvPr id="713" name="Google Shape;713;p39"/>
          <p:cNvSpPr txBox="1"/>
          <p:nvPr>
            <p:ph idx="36" type="body"/>
          </p:nvPr>
        </p:nvSpPr>
        <p:spPr>
          <a:xfrm>
            <a:off x="2302341" y="5269637"/>
            <a:ext cx="1554480" cy="561975"/>
          </a:xfrm>
          <a:prstGeom prst="rect">
            <a:avLst/>
          </a:prstGeom>
          <a:solidFill>
            <a:schemeClr val="dk2"/>
          </a:solidFill>
          <a:ln>
            <a:noFill/>
          </a:ln>
        </p:spPr>
        <p:txBody>
          <a:bodyPr anchorCtr="0" anchor="t" bIns="45700" lIns="91425" spcFirstLastPara="1" rIns="91425" wrap="square" tIns="36000">
            <a:normAutofit/>
          </a:bodyPr>
          <a:lstStyle>
            <a:lvl1pPr indent="-228600" lvl="0" marL="457200" algn="ctr">
              <a:lnSpc>
                <a:spcPct val="150000"/>
              </a:lnSpc>
              <a:spcBef>
                <a:spcPts val="3600"/>
              </a:spcBef>
              <a:spcAft>
                <a:spcPts val="0"/>
              </a:spcAft>
              <a:buClr>
                <a:srgbClr val="3F3F3F"/>
              </a:buClr>
              <a:buSzPts val="1000"/>
              <a:buNone/>
              <a:defRPr sz="1000">
                <a:solidFill>
                  <a:srgbClr val="3F3F3F"/>
                </a:solidFill>
                <a:latin typeface="Avenir"/>
                <a:ea typeface="Avenir"/>
                <a:cs typeface="Avenir"/>
                <a:sym typeface="Aveni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4" name="Google Shape;714;p39"/>
          <p:cNvSpPr txBox="1"/>
          <p:nvPr>
            <p:ph idx="37" type="body"/>
          </p:nvPr>
        </p:nvSpPr>
        <p:spPr>
          <a:xfrm>
            <a:off x="2357205" y="5580533"/>
            <a:ext cx="1463040" cy="22467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800"/>
              <a:buNone/>
              <a:defRPr sz="800">
                <a:solidFill>
                  <a:srgbClr val="3F3F3F"/>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5" name="Google Shape;715;p39"/>
          <p:cNvSpPr txBox="1"/>
          <p:nvPr>
            <p:ph idx="38" type="body"/>
          </p:nvPr>
        </p:nvSpPr>
        <p:spPr>
          <a:xfrm>
            <a:off x="6222339" y="5272948"/>
            <a:ext cx="1554480" cy="561975"/>
          </a:xfrm>
          <a:prstGeom prst="rect">
            <a:avLst/>
          </a:prstGeom>
          <a:solidFill>
            <a:schemeClr val="dk2"/>
          </a:solidFill>
          <a:ln>
            <a:noFill/>
          </a:ln>
        </p:spPr>
        <p:txBody>
          <a:bodyPr anchorCtr="0" anchor="t" bIns="45700" lIns="91425" spcFirstLastPara="1" rIns="91425" wrap="square" tIns="36000">
            <a:normAutofit/>
          </a:bodyPr>
          <a:lstStyle>
            <a:lvl1pPr indent="-228600" lvl="0" marL="457200" algn="ctr">
              <a:lnSpc>
                <a:spcPct val="150000"/>
              </a:lnSpc>
              <a:spcBef>
                <a:spcPts val="3600"/>
              </a:spcBef>
              <a:spcAft>
                <a:spcPts val="0"/>
              </a:spcAft>
              <a:buClr>
                <a:srgbClr val="3F3F3F"/>
              </a:buClr>
              <a:buSzPts val="1000"/>
              <a:buNone/>
              <a:defRPr sz="1000">
                <a:solidFill>
                  <a:srgbClr val="3F3F3F"/>
                </a:solidFill>
                <a:latin typeface="Avenir"/>
                <a:ea typeface="Avenir"/>
                <a:cs typeface="Avenir"/>
                <a:sym typeface="Aveni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6" name="Google Shape;716;p39"/>
          <p:cNvSpPr txBox="1"/>
          <p:nvPr>
            <p:ph idx="39" type="body"/>
          </p:nvPr>
        </p:nvSpPr>
        <p:spPr>
          <a:xfrm>
            <a:off x="6277203" y="5583844"/>
            <a:ext cx="1463040" cy="22467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800"/>
              <a:buNone/>
              <a:defRPr sz="800">
                <a:solidFill>
                  <a:srgbClr val="3F3F3F"/>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7" name="Google Shape;717;p39"/>
          <p:cNvSpPr txBox="1"/>
          <p:nvPr>
            <p:ph idx="40" type="body"/>
          </p:nvPr>
        </p:nvSpPr>
        <p:spPr>
          <a:xfrm>
            <a:off x="10161393" y="5272948"/>
            <a:ext cx="1554480" cy="561975"/>
          </a:xfrm>
          <a:prstGeom prst="rect">
            <a:avLst/>
          </a:prstGeom>
          <a:solidFill>
            <a:schemeClr val="dk2"/>
          </a:solidFill>
          <a:ln>
            <a:noFill/>
          </a:ln>
        </p:spPr>
        <p:txBody>
          <a:bodyPr anchorCtr="0" anchor="t" bIns="45700" lIns="91425" spcFirstLastPara="1" rIns="91425" wrap="square" tIns="36000">
            <a:normAutofit/>
          </a:bodyPr>
          <a:lstStyle>
            <a:lvl1pPr indent="-228600" lvl="0" marL="457200" algn="ctr">
              <a:lnSpc>
                <a:spcPct val="150000"/>
              </a:lnSpc>
              <a:spcBef>
                <a:spcPts val="3600"/>
              </a:spcBef>
              <a:spcAft>
                <a:spcPts val="0"/>
              </a:spcAft>
              <a:buClr>
                <a:srgbClr val="3F3F3F"/>
              </a:buClr>
              <a:buSzPts val="1000"/>
              <a:buNone/>
              <a:defRPr sz="1000">
                <a:solidFill>
                  <a:srgbClr val="3F3F3F"/>
                </a:solidFill>
                <a:latin typeface="Avenir"/>
                <a:ea typeface="Avenir"/>
                <a:cs typeface="Avenir"/>
                <a:sym typeface="Aveni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8" name="Google Shape;718;p39"/>
          <p:cNvSpPr txBox="1"/>
          <p:nvPr>
            <p:ph idx="41" type="body"/>
          </p:nvPr>
        </p:nvSpPr>
        <p:spPr>
          <a:xfrm>
            <a:off x="10216257" y="5583844"/>
            <a:ext cx="1463040" cy="22467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800"/>
              <a:buNone/>
              <a:defRPr sz="800">
                <a:solidFill>
                  <a:srgbClr val="3F3F3F"/>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9" name="Google Shape;719;p39"/>
          <p:cNvSpPr txBox="1"/>
          <p:nvPr>
            <p:ph idx="10" type="dt"/>
          </p:nvPr>
        </p:nvSpPr>
        <p:spPr>
          <a:xfrm>
            <a:off x="914400" y="6353175"/>
            <a:ext cx="109728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0" name="Google Shape;720;p39"/>
          <p:cNvSpPr txBox="1"/>
          <p:nvPr>
            <p:ph idx="11" type="ftr"/>
          </p:nvPr>
        </p:nvSpPr>
        <p:spPr>
          <a:xfrm>
            <a:off x="5424487" y="6350000"/>
            <a:ext cx="22860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1" name="Google Shape;721;p39"/>
          <p:cNvSpPr txBox="1"/>
          <p:nvPr>
            <p:ph idx="12" type="sldNum"/>
          </p:nvPr>
        </p:nvSpPr>
        <p:spPr>
          <a:xfrm>
            <a:off x="11123295" y="6356350"/>
            <a:ext cx="457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chemeClr val="dk2"/>
                </a:solidFill>
                <a:latin typeface="Avenir"/>
                <a:ea typeface="Avenir"/>
                <a:cs typeface="Avenir"/>
                <a:sym typeface="Avenir"/>
              </a:defRPr>
            </a:lvl1pPr>
            <a:lvl2pPr indent="0" lvl="1" marL="0" algn="r">
              <a:spcBef>
                <a:spcPts val="0"/>
              </a:spcBef>
              <a:buNone/>
              <a:defRPr sz="1000">
                <a:solidFill>
                  <a:schemeClr val="dk2"/>
                </a:solidFill>
                <a:latin typeface="Avenir"/>
                <a:ea typeface="Avenir"/>
                <a:cs typeface="Avenir"/>
                <a:sym typeface="Avenir"/>
              </a:defRPr>
            </a:lvl2pPr>
            <a:lvl3pPr indent="0" lvl="2" marL="0" algn="r">
              <a:spcBef>
                <a:spcPts val="0"/>
              </a:spcBef>
              <a:buNone/>
              <a:defRPr sz="1000">
                <a:solidFill>
                  <a:schemeClr val="dk2"/>
                </a:solidFill>
                <a:latin typeface="Avenir"/>
                <a:ea typeface="Avenir"/>
                <a:cs typeface="Avenir"/>
                <a:sym typeface="Avenir"/>
              </a:defRPr>
            </a:lvl3pPr>
            <a:lvl4pPr indent="0" lvl="3" marL="0" algn="r">
              <a:spcBef>
                <a:spcPts val="0"/>
              </a:spcBef>
              <a:buNone/>
              <a:defRPr sz="1000">
                <a:solidFill>
                  <a:schemeClr val="dk2"/>
                </a:solidFill>
                <a:latin typeface="Avenir"/>
                <a:ea typeface="Avenir"/>
                <a:cs typeface="Avenir"/>
                <a:sym typeface="Avenir"/>
              </a:defRPr>
            </a:lvl4pPr>
            <a:lvl5pPr indent="0" lvl="4" marL="0" algn="r">
              <a:spcBef>
                <a:spcPts val="0"/>
              </a:spcBef>
              <a:buNone/>
              <a:defRPr sz="1000">
                <a:solidFill>
                  <a:schemeClr val="dk2"/>
                </a:solidFill>
                <a:latin typeface="Avenir"/>
                <a:ea typeface="Avenir"/>
                <a:cs typeface="Avenir"/>
                <a:sym typeface="Avenir"/>
              </a:defRPr>
            </a:lvl5pPr>
            <a:lvl6pPr indent="0" lvl="5" marL="0" algn="r">
              <a:spcBef>
                <a:spcPts val="0"/>
              </a:spcBef>
              <a:buNone/>
              <a:defRPr sz="1000">
                <a:solidFill>
                  <a:schemeClr val="dk2"/>
                </a:solidFill>
                <a:latin typeface="Avenir"/>
                <a:ea typeface="Avenir"/>
                <a:cs typeface="Avenir"/>
                <a:sym typeface="Avenir"/>
              </a:defRPr>
            </a:lvl6pPr>
            <a:lvl7pPr indent="0" lvl="6" marL="0" algn="r">
              <a:spcBef>
                <a:spcPts val="0"/>
              </a:spcBef>
              <a:buNone/>
              <a:defRPr sz="1000">
                <a:solidFill>
                  <a:schemeClr val="dk2"/>
                </a:solidFill>
                <a:latin typeface="Avenir"/>
                <a:ea typeface="Avenir"/>
                <a:cs typeface="Avenir"/>
                <a:sym typeface="Avenir"/>
              </a:defRPr>
            </a:lvl7pPr>
            <a:lvl8pPr indent="0" lvl="7" marL="0" algn="r">
              <a:spcBef>
                <a:spcPts val="0"/>
              </a:spcBef>
              <a:buNone/>
              <a:defRPr sz="1000">
                <a:solidFill>
                  <a:schemeClr val="dk2"/>
                </a:solidFill>
                <a:latin typeface="Avenir"/>
                <a:ea typeface="Avenir"/>
                <a:cs typeface="Avenir"/>
                <a:sym typeface="Avenir"/>
              </a:defRPr>
            </a:lvl8pPr>
            <a:lvl9pPr indent="0" lvl="8" marL="0" algn="r">
              <a:spcBef>
                <a:spcPts val="0"/>
              </a:spcBef>
              <a:buNone/>
              <a:defRPr sz="1000">
                <a:solidFill>
                  <a:schemeClr val="dk2"/>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230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solidFill>
          <a:schemeClr val="dk2"/>
        </a:solidFill>
      </p:bgPr>
    </p:bg>
    <p:spTree>
      <p:nvGrpSpPr>
        <p:cNvPr id="722" name="Shape 722"/>
        <p:cNvGrpSpPr/>
        <p:nvPr/>
      </p:nvGrpSpPr>
      <p:grpSpPr>
        <a:xfrm>
          <a:off x="0" y="0"/>
          <a:ext cx="0" cy="0"/>
          <a:chOff x="0" y="0"/>
          <a:chExt cx="0" cy="0"/>
        </a:xfrm>
      </p:grpSpPr>
      <p:sp>
        <p:nvSpPr>
          <p:cNvPr id="723" name="Google Shape;723;p40"/>
          <p:cNvSpPr txBox="1"/>
          <p:nvPr>
            <p:ph type="title"/>
          </p:nvPr>
        </p:nvSpPr>
        <p:spPr>
          <a:xfrm>
            <a:off x="914400" y="896112"/>
            <a:ext cx="10515600" cy="13255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accent1"/>
              </a:buClr>
              <a:buSzPts val="4400"/>
              <a:buFont typeface="Avenir"/>
              <a:buNone/>
              <a:defRPr cap="none">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4" name="Google Shape;724;p40"/>
          <p:cNvSpPr txBox="1"/>
          <p:nvPr>
            <p:ph idx="1" type="body"/>
          </p:nvPr>
        </p:nvSpPr>
        <p:spPr>
          <a:xfrm>
            <a:off x="1021080" y="1825625"/>
            <a:ext cx="10515600" cy="435133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5" name="Google Shape;725;p40"/>
          <p:cNvSpPr/>
          <p:nvPr/>
        </p:nvSpPr>
        <p:spPr>
          <a:xfrm rot="10800000">
            <a:off x="11177016" y="0"/>
            <a:ext cx="1014984" cy="1014984"/>
          </a:xfrm>
          <a:custGeom>
            <a:rect b="b" l="l" r="r" t="t"/>
            <a:pathLst>
              <a:path extrusionOk="0" h="2029968" w="2029968">
                <a:moveTo>
                  <a:pt x="0" y="0"/>
                </a:moveTo>
                <a:lnTo>
                  <a:pt x="2029968" y="2029968"/>
                </a:lnTo>
                <a:lnTo>
                  <a:pt x="0" y="2029968"/>
                </a:lnTo>
                <a:lnTo>
                  <a:pt x="0"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726" name="Google Shape;726;p40"/>
          <p:cNvSpPr txBox="1"/>
          <p:nvPr>
            <p:ph idx="10" type="dt"/>
          </p:nvPr>
        </p:nvSpPr>
        <p:spPr>
          <a:xfrm>
            <a:off x="914400" y="6353175"/>
            <a:ext cx="109728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7" name="Google Shape;727;p40"/>
          <p:cNvSpPr txBox="1"/>
          <p:nvPr>
            <p:ph idx="11" type="ftr"/>
          </p:nvPr>
        </p:nvSpPr>
        <p:spPr>
          <a:xfrm>
            <a:off x="5424488" y="6350000"/>
            <a:ext cx="22860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8" name="Google Shape;728;p40"/>
          <p:cNvSpPr txBox="1"/>
          <p:nvPr>
            <p:ph idx="12" type="sldNum"/>
          </p:nvPr>
        </p:nvSpPr>
        <p:spPr>
          <a:xfrm>
            <a:off x="11123295" y="6356350"/>
            <a:ext cx="457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3F3F3F"/>
                </a:solidFill>
                <a:latin typeface="Avenir"/>
                <a:ea typeface="Avenir"/>
                <a:cs typeface="Avenir"/>
                <a:sym typeface="Avenir"/>
              </a:defRPr>
            </a:lvl1pPr>
            <a:lvl2pPr indent="0" lvl="1" marL="0" algn="r">
              <a:spcBef>
                <a:spcPts val="0"/>
              </a:spcBef>
              <a:buNone/>
              <a:defRPr sz="1000">
                <a:solidFill>
                  <a:srgbClr val="3F3F3F"/>
                </a:solidFill>
                <a:latin typeface="Avenir"/>
                <a:ea typeface="Avenir"/>
                <a:cs typeface="Avenir"/>
                <a:sym typeface="Avenir"/>
              </a:defRPr>
            </a:lvl2pPr>
            <a:lvl3pPr indent="0" lvl="2" marL="0" algn="r">
              <a:spcBef>
                <a:spcPts val="0"/>
              </a:spcBef>
              <a:buNone/>
              <a:defRPr sz="1000">
                <a:solidFill>
                  <a:srgbClr val="3F3F3F"/>
                </a:solidFill>
                <a:latin typeface="Avenir"/>
                <a:ea typeface="Avenir"/>
                <a:cs typeface="Avenir"/>
                <a:sym typeface="Avenir"/>
              </a:defRPr>
            </a:lvl3pPr>
            <a:lvl4pPr indent="0" lvl="3" marL="0" algn="r">
              <a:spcBef>
                <a:spcPts val="0"/>
              </a:spcBef>
              <a:buNone/>
              <a:defRPr sz="1000">
                <a:solidFill>
                  <a:srgbClr val="3F3F3F"/>
                </a:solidFill>
                <a:latin typeface="Avenir"/>
                <a:ea typeface="Avenir"/>
                <a:cs typeface="Avenir"/>
                <a:sym typeface="Avenir"/>
              </a:defRPr>
            </a:lvl4pPr>
            <a:lvl5pPr indent="0" lvl="4" marL="0" algn="r">
              <a:spcBef>
                <a:spcPts val="0"/>
              </a:spcBef>
              <a:buNone/>
              <a:defRPr sz="1000">
                <a:solidFill>
                  <a:srgbClr val="3F3F3F"/>
                </a:solidFill>
                <a:latin typeface="Avenir"/>
                <a:ea typeface="Avenir"/>
                <a:cs typeface="Avenir"/>
                <a:sym typeface="Avenir"/>
              </a:defRPr>
            </a:lvl5pPr>
            <a:lvl6pPr indent="0" lvl="5" marL="0" algn="r">
              <a:spcBef>
                <a:spcPts val="0"/>
              </a:spcBef>
              <a:buNone/>
              <a:defRPr sz="1000">
                <a:solidFill>
                  <a:srgbClr val="3F3F3F"/>
                </a:solidFill>
                <a:latin typeface="Avenir"/>
                <a:ea typeface="Avenir"/>
                <a:cs typeface="Avenir"/>
                <a:sym typeface="Avenir"/>
              </a:defRPr>
            </a:lvl6pPr>
            <a:lvl7pPr indent="0" lvl="6" marL="0" algn="r">
              <a:spcBef>
                <a:spcPts val="0"/>
              </a:spcBef>
              <a:buNone/>
              <a:defRPr sz="1000">
                <a:solidFill>
                  <a:srgbClr val="3F3F3F"/>
                </a:solidFill>
                <a:latin typeface="Avenir"/>
                <a:ea typeface="Avenir"/>
                <a:cs typeface="Avenir"/>
                <a:sym typeface="Avenir"/>
              </a:defRPr>
            </a:lvl7pPr>
            <a:lvl8pPr indent="0" lvl="7" marL="0" algn="r">
              <a:spcBef>
                <a:spcPts val="0"/>
              </a:spcBef>
              <a:buNone/>
              <a:defRPr sz="1000">
                <a:solidFill>
                  <a:srgbClr val="3F3F3F"/>
                </a:solidFill>
                <a:latin typeface="Avenir"/>
                <a:ea typeface="Avenir"/>
                <a:cs typeface="Avenir"/>
                <a:sym typeface="Avenir"/>
              </a:defRPr>
            </a:lvl8pPr>
            <a:lvl9pPr indent="0" lvl="8" marL="0" algn="r">
              <a:spcBef>
                <a:spcPts val="0"/>
              </a:spcBef>
              <a:buNone/>
              <a:defRPr sz="1000">
                <a:solidFill>
                  <a:srgbClr val="3F3F3F"/>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 4 up">
  <p:cSld name="Team - 4 up">
    <p:bg>
      <p:bgPr>
        <a:solidFill>
          <a:schemeClr val="accent1"/>
        </a:solidFill>
      </p:bgPr>
    </p:bg>
    <p:spTree>
      <p:nvGrpSpPr>
        <p:cNvPr id="729" name="Shape 729"/>
        <p:cNvGrpSpPr/>
        <p:nvPr/>
      </p:nvGrpSpPr>
      <p:grpSpPr>
        <a:xfrm>
          <a:off x="0" y="0"/>
          <a:ext cx="0" cy="0"/>
          <a:chOff x="0" y="0"/>
          <a:chExt cx="0" cy="0"/>
        </a:xfrm>
      </p:grpSpPr>
      <p:sp>
        <p:nvSpPr>
          <p:cNvPr id="730" name="Google Shape;730;p41"/>
          <p:cNvSpPr txBox="1"/>
          <p:nvPr>
            <p:ph type="title"/>
          </p:nvPr>
        </p:nvSpPr>
        <p:spPr>
          <a:xfrm>
            <a:off x="914400" y="896112"/>
            <a:ext cx="10363200" cy="132588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4400"/>
              <a:buFont typeface="Avenir"/>
              <a:buNone/>
              <a:defRPr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1" name="Google Shape;731;p41"/>
          <p:cNvSpPr/>
          <p:nvPr>
            <p:ph idx="2" type="pic"/>
          </p:nvPr>
        </p:nvSpPr>
        <p:spPr>
          <a:xfrm>
            <a:off x="914400" y="1993392"/>
            <a:ext cx="2286000" cy="2286000"/>
          </a:xfrm>
          <a:prstGeom prst="rect">
            <a:avLst/>
          </a:prstGeom>
          <a:solidFill>
            <a:srgbClr val="EEDBBC"/>
          </a:solidFill>
          <a:ln>
            <a:noFill/>
          </a:ln>
        </p:spPr>
      </p:sp>
      <p:sp>
        <p:nvSpPr>
          <p:cNvPr id="732" name="Google Shape;732;p41"/>
          <p:cNvSpPr txBox="1"/>
          <p:nvPr>
            <p:ph idx="1" type="body"/>
          </p:nvPr>
        </p:nvSpPr>
        <p:spPr>
          <a:xfrm>
            <a:off x="838200" y="4507992"/>
            <a:ext cx="2286000" cy="27432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2"/>
              </a:buClr>
              <a:buSzPts val="1600"/>
              <a:buNone/>
              <a:defRPr b="1" sz="1600">
                <a:solidFill>
                  <a:schemeClr val="dk2"/>
                </a:solidFill>
                <a:latin typeface="Avenir"/>
                <a:ea typeface="Avenir"/>
                <a:cs typeface="Avenir"/>
                <a:sym typeface="Avenir"/>
              </a:defRPr>
            </a:lvl1pPr>
            <a:lvl2pPr indent="-228600" lvl="1" marL="9144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2pPr>
            <a:lvl3pPr indent="-228600" lvl="2" marL="13716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3pPr>
            <a:lvl4pPr indent="-228600" lvl="3" marL="18288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4pPr>
            <a:lvl5pPr indent="-228600" lvl="4" marL="22860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 name="Google Shape;733;p41"/>
          <p:cNvSpPr txBox="1"/>
          <p:nvPr>
            <p:ph idx="3" type="body"/>
          </p:nvPr>
        </p:nvSpPr>
        <p:spPr>
          <a:xfrm>
            <a:off x="838200" y="4837176"/>
            <a:ext cx="2286000" cy="4572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2"/>
              </a:buClr>
              <a:buSzPts val="1200"/>
              <a:buNone/>
              <a:defRPr b="0" sz="1200">
                <a:solidFill>
                  <a:schemeClr val="dk2"/>
                </a:solidFill>
                <a:latin typeface="Avenir"/>
                <a:ea typeface="Avenir"/>
                <a:cs typeface="Avenir"/>
                <a:sym typeface="Avenir"/>
              </a:defRPr>
            </a:lvl1pPr>
            <a:lvl2pPr indent="-228600" lvl="1" marL="9144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2pPr>
            <a:lvl3pPr indent="-228600" lvl="2" marL="13716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3pPr>
            <a:lvl4pPr indent="-228600" lvl="3" marL="18288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4pPr>
            <a:lvl5pPr indent="-228600" lvl="4" marL="22860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4" name="Google Shape;734;p41"/>
          <p:cNvSpPr/>
          <p:nvPr>
            <p:ph idx="4" type="pic"/>
          </p:nvPr>
        </p:nvSpPr>
        <p:spPr>
          <a:xfrm>
            <a:off x="3610808" y="1993392"/>
            <a:ext cx="2286000" cy="2286000"/>
          </a:xfrm>
          <a:prstGeom prst="rect">
            <a:avLst/>
          </a:prstGeom>
          <a:solidFill>
            <a:srgbClr val="EEDBBC"/>
          </a:solidFill>
          <a:ln>
            <a:noFill/>
          </a:ln>
        </p:spPr>
      </p:sp>
      <p:sp>
        <p:nvSpPr>
          <p:cNvPr id="735" name="Google Shape;735;p41"/>
          <p:cNvSpPr txBox="1"/>
          <p:nvPr>
            <p:ph idx="5" type="body"/>
          </p:nvPr>
        </p:nvSpPr>
        <p:spPr>
          <a:xfrm>
            <a:off x="3535680" y="4511617"/>
            <a:ext cx="2286000" cy="27432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2"/>
              </a:buClr>
              <a:buSzPts val="1600"/>
              <a:buNone/>
              <a:defRPr b="1" sz="1600">
                <a:solidFill>
                  <a:schemeClr val="dk2"/>
                </a:solidFill>
                <a:latin typeface="Avenir"/>
                <a:ea typeface="Avenir"/>
                <a:cs typeface="Avenir"/>
                <a:sym typeface="Avenir"/>
              </a:defRPr>
            </a:lvl1pPr>
            <a:lvl2pPr indent="-228600" lvl="1" marL="9144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2pPr>
            <a:lvl3pPr indent="-228600" lvl="2" marL="13716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3pPr>
            <a:lvl4pPr indent="-228600" lvl="3" marL="18288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4pPr>
            <a:lvl5pPr indent="-228600" lvl="4" marL="22860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 name="Google Shape;736;p41"/>
          <p:cNvSpPr txBox="1"/>
          <p:nvPr>
            <p:ph idx="6" type="body"/>
          </p:nvPr>
        </p:nvSpPr>
        <p:spPr>
          <a:xfrm>
            <a:off x="3535680" y="4839223"/>
            <a:ext cx="2286000" cy="4572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2"/>
              </a:buClr>
              <a:buSzPts val="1200"/>
              <a:buNone/>
              <a:defRPr b="0" sz="1200">
                <a:solidFill>
                  <a:schemeClr val="dk2"/>
                </a:solidFill>
                <a:latin typeface="Avenir"/>
                <a:ea typeface="Avenir"/>
                <a:cs typeface="Avenir"/>
                <a:sym typeface="Avenir"/>
              </a:defRPr>
            </a:lvl1pPr>
            <a:lvl2pPr indent="-228600" lvl="1" marL="9144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2pPr>
            <a:lvl3pPr indent="-228600" lvl="2" marL="13716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3pPr>
            <a:lvl4pPr indent="-228600" lvl="3" marL="18288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4pPr>
            <a:lvl5pPr indent="-228600" lvl="4" marL="22860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7" name="Google Shape;737;p41"/>
          <p:cNvSpPr/>
          <p:nvPr>
            <p:ph idx="7" type="pic"/>
          </p:nvPr>
        </p:nvSpPr>
        <p:spPr>
          <a:xfrm>
            <a:off x="6307216" y="1993392"/>
            <a:ext cx="2286000" cy="2286000"/>
          </a:xfrm>
          <a:prstGeom prst="rect">
            <a:avLst/>
          </a:prstGeom>
          <a:solidFill>
            <a:srgbClr val="EEDBBC"/>
          </a:solidFill>
          <a:ln>
            <a:noFill/>
          </a:ln>
        </p:spPr>
      </p:sp>
      <p:sp>
        <p:nvSpPr>
          <p:cNvPr id="738" name="Google Shape;738;p41"/>
          <p:cNvSpPr txBox="1"/>
          <p:nvPr>
            <p:ph idx="8" type="body"/>
          </p:nvPr>
        </p:nvSpPr>
        <p:spPr>
          <a:xfrm>
            <a:off x="6233160" y="4511617"/>
            <a:ext cx="2286000" cy="27432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2"/>
              </a:buClr>
              <a:buSzPts val="1600"/>
              <a:buNone/>
              <a:defRPr b="1" sz="1600">
                <a:solidFill>
                  <a:schemeClr val="dk2"/>
                </a:solidFill>
                <a:latin typeface="Avenir"/>
                <a:ea typeface="Avenir"/>
                <a:cs typeface="Avenir"/>
                <a:sym typeface="Avenir"/>
              </a:defRPr>
            </a:lvl1pPr>
            <a:lvl2pPr indent="-228600" lvl="1" marL="9144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2pPr>
            <a:lvl3pPr indent="-228600" lvl="2" marL="13716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3pPr>
            <a:lvl4pPr indent="-228600" lvl="3" marL="18288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4pPr>
            <a:lvl5pPr indent="-228600" lvl="4" marL="22860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9" name="Google Shape;739;p41"/>
          <p:cNvSpPr txBox="1"/>
          <p:nvPr>
            <p:ph idx="9" type="body"/>
          </p:nvPr>
        </p:nvSpPr>
        <p:spPr>
          <a:xfrm>
            <a:off x="6233160" y="4839223"/>
            <a:ext cx="2286000" cy="4572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2"/>
              </a:buClr>
              <a:buSzPts val="1200"/>
              <a:buNone/>
              <a:defRPr b="0" sz="1200">
                <a:solidFill>
                  <a:schemeClr val="dk2"/>
                </a:solidFill>
                <a:latin typeface="Avenir"/>
                <a:ea typeface="Avenir"/>
                <a:cs typeface="Avenir"/>
                <a:sym typeface="Avenir"/>
              </a:defRPr>
            </a:lvl1pPr>
            <a:lvl2pPr indent="-228600" lvl="1" marL="9144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2pPr>
            <a:lvl3pPr indent="-228600" lvl="2" marL="13716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3pPr>
            <a:lvl4pPr indent="-228600" lvl="3" marL="18288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4pPr>
            <a:lvl5pPr indent="-228600" lvl="4" marL="22860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0" name="Google Shape;740;p41"/>
          <p:cNvSpPr/>
          <p:nvPr>
            <p:ph idx="13" type="pic"/>
          </p:nvPr>
        </p:nvSpPr>
        <p:spPr>
          <a:xfrm>
            <a:off x="9003624" y="1993392"/>
            <a:ext cx="2286000" cy="2286000"/>
          </a:xfrm>
          <a:prstGeom prst="rect">
            <a:avLst/>
          </a:prstGeom>
          <a:solidFill>
            <a:srgbClr val="EEDBBC"/>
          </a:solidFill>
          <a:ln>
            <a:noFill/>
          </a:ln>
        </p:spPr>
      </p:sp>
      <p:sp>
        <p:nvSpPr>
          <p:cNvPr id="741" name="Google Shape;741;p41"/>
          <p:cNvSpPr txBox="1"/>
          <p:nvPr>
            <p:ph idx="14" type="body"/>
          </p:nvPr>
        </p:nvSpPr>
        <p:spPr>
          <a:xfrm>
            <a:off x="8927973" y="4507992"/>
            <a:ext cx="2286000" cy="27432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2"/>
              </a:buClr>
              <a:buSzPts val="1600"/>
              <a:buNone/>
              <a:defRPr b="1" sz="1600">
                <a:solidFill>
                  <a:schemeClr val="dk2"/>
                </a:solidFill>
                <a:latin typeface="Avenir"/>
                <a:ea typeface="Avenir"/>
                <a:cs typeface="Avenir"/>
                <a:sym typeface="Avenir"/>
              </a:defRPr>
            </a:lvl1pPr>
            <a:lvl2pPr indent="-228600" lvl="1" marL="9144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2pPr>
            <a:lvl3pPr indent="-228600" lvl="2" marL="13716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3pPr>
            <a:lvl4pPr indent="-228600" lvl="3" marL="18288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4pPr>
            <a:lvl5pPr indent="-228600" lvl="4" marL="22860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2" name="Google Shape;742;p41"/>
          <p:cNvSpPr txBox="1"/>
          <p:nvPr>
            <p:ph idx="15" type="body"/>
          </p:nvPr>
        </p:nvSpPr>
        <p:spPr>
          <a:xfrm>
            <a:off x="8927973" y="4837176"/>
            <a:ext cx="2286000" cy="4572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2"/>
              </a:buClr>
              <a:buSzPts val="1200"/>
              <a:buNone/>
              <a:defRPr b="0" sz="1200">
                <a:solidFill>
                  <a:schemeClr val="dk2"/>
                </a:solidFill>
                <a:latin typeface="Avenir"/>
                <a:ea typeface="Avenir"/>
                <a:cs typeface="Avenir"/>
                <a:sym typeface="Avenir"/>
              </a:defRPr>
            </a:lvl1pPr>
            <a:lvl2pPr indent="-228600" lvl="1" marL="9144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2pPr>
            <a:lvl3pPr indent="-228600" lvl="2" marL="13716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3pPr>
            <a:lvl4pPr indent="-228600" lvl="3" marL="18288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4pPr>
            <a:lvl5pPr indent="-228600" lvl="4" marL="22860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743" name="Google Shape;743;p41"/>
          <p:cNvPicPr preferRelativeResize="0"/>
          <p:nvPr/>
        </p:nvPicPr>
        <p:blipFill rotWithShape="1">
          <a:blip r:embed="rId2">
            <a:alphaModFix/>
          </a:blip>
          <a:srcRect b="0" l="0" r="0" t="0"/>
          <a:stretch/>
        </p:blipFill>
        <p:spPr>
          <a:xfrm rot="10800000">
            <a:off x="10162032" y="1"/>
            <a:ext cx="2029968" cy="2029968"/>
          </a:xfrm>
          <a:prstGeom prst="rect">
            <a:avLst/>
          </a:prstGeom>
          <a:noFill/>
          <a:ln>
            <a:noFill/>
          </a:ln>
        </p:spPr>
      </p:pic>
      <p:sp>
        <p:nvSpPr>
          <p:cNvPr id="744" name="Google Shape;744;p41"/>
          <p:cNvSpPr txBox="1"/>
          <p:nvPr>
            <p:ph idx="10" type="dt"/>
          </p:nvPr>
        </p:nvSpPr>
        <p:spPr>
          <a:xfrm>
            <a:off x="914400" y="6353175"/>
            <a:ext cx="109728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 name="Google Shape;745;p41"/>
          <p:cNvSpPr txBox="1"/>
          <p:nvPr>
            <p:ph idx="11" type="ftr"/>
          </p:nvPr>
        </p:nvSpPr>
        <p:spPr>
          <a:xfrm>
            <a:off x="5744527" y="6350000"/>
            <a:ext cx="22860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41"/>
          <p:cNvSpPr txBox="1"/>
          <p:nvPr>
            <p:ph idx="12" type="sldNum"/>
          </p:nvPr>
        </p:nvSpPr>
        <p:spPr>
          <a:xfrm>
            <a:off x="11123295" y="6356350"/>
            <a:ext cx="457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chemeClr val="dk2"/>
                </a:solidFill>
                <a:latin typeface="Avenir"/>
                <a:ea typeface="Avenir"/>
                <a:cs typeface="Avenir"/>
                <a:sym typeface="Avenir"/>
              </a:defRPr>
            </a:lvl1pPr>
            <a:lvl2pPr indent="0" lvl="1" marL="0" algn="r">
              <a:spcBef>
                <a:spcPts val="0"/>
              </a:spcBef>
              <a:buNone/>
              <a:defRPr sz="1000">
                <a:solidFill>
                  <a:schemeClr val="dk2"/>
                </a:solidFill>
                <a:latin typeface="Avenir"/>
                <a:ea typeface="Avenir"/>
                <a:cs typeface="Avenir"/>
                <a:sym typeface="Avenir"/>
              </a:defRPr>
            </a:lvl2pPr>
            <a:lvl3pPr indent="0" lvl="2" marL="0" algn="r">
              <a:spcBef>
                <a:spcPts val="0"/>
              </a:spcBef>
              <a:buNone/>
              <a:defRPr sz="1000">
                <a:solidFill>
                  <a:schemeClr val="dk2"/>
                </a:solidFill>
                <a:latin typeface="Avenir"/>
                <a:ea typeface="Avenir"/>
                <a:cs typeface="Avenir"/>
                <a:sym typeface="Avenir"/>
              </a:defRPr>
            </a:lvl3pPr>
            <a:lvl4pPr indent="0" lvl="3" marL="0" algn="r">
              <a:spcBef>
                <a:spcPts val="0"/>
              </a:spcBef>
              <a:buNone/>
              <a:defRPr sz="1000">
                <a:solidFill>
                  <a:schemeClr val="dk2"/>
                </a:solidFill>
                <a:latin typeface="Avenir"/>
                <a:ea typeface="Avenir"/>
                <a:cs typeface="Avenir"/>
                <a:sym typeface="Avenir"/>
              </a:defRPr>
            </a:lvl4pPr>
            <a:lvl5pPr indent="0" lvl="4" marL="0" algn="r">
              <a:spcBef>
                <a:spcPts val="0"/>
              </a:spcBef>
              <a:buNone/>
              <a:defRPr sz="1000">
                <a:solidFill>
                  <a:schemeClr val="dk2"/>
                </a:solidFill>
                <a:latin typeface="Avenir"/>
                <a:ea typeface="Avenir"/>
                <a:cs typeface="Avenir"/>
                <a:sym typeface="Avenir"/>
              </a:defRPr>
            </a:lvl5pPr>
            <a:lvl6pPr indent="0" lvl="5" marL="0" algn="r">
              <a:spcBef>
                <a:spcPts val="0"/>
              </a:spcBef>
              <a:buNone/>
              <a:defRPr sz="1000">
                <a:solidFill>
                  <a:schemeClr val="dk2"/>
                </a:solidFill>
                <a:latin typeface="Avenir"/>
                <a:ea typeface="Avenir"/>
                <a:cs typeface="Avenir"/>
                <a:sym typeface="Avenir"/>
              </a:defRPr>
            </a:lvl6pPr>
            <a:lvl7pPr indent="0" lvl="6" marL="0" algn="r">
              <a:spcBef>
                <a:spcPts val="0"/>
              </a:spcBef>
              <a:buNone/>
              <a:defRPr sz="1000">
                <a:solidFill>
                  <a:schemeClr val="dk2"/>
                </a:solidFill>
                <a:latin typeface="Avenir"/>
                <a:ea typeface="Avenir"/>
                <a:cs typeface="Avenir"/>
                <a:sym typeface="Avenir"/>
              </a:defRPr>
            </a:lvl7pPr>
            <a:lvl8pPr indent="0" lvl="7" marL="0" algn="r">
              <a:spcBef>
                <a:spcPts val="0"/>
              </a:spcBef>
              <a:buNone/>
              <a:defRPr sz="1000">
                <a:solidFill>
                  <a:schemeClr val="dk2"/>
                </a:solidFill>
                <a:latin typeface="Avenir"/>
                <a:ea typeface="Avenir"/>
                <a:cs typeface="Avenir"/>
                <a:sym typeface="Avenir"/>
              </a:defRPr>
            </a:lvl8pPr>
            <a:lvl9pPr indent="0" lvl="8" marL="0" algn="r">
              <a:spcBef>
                <a:spcPts val="0"/>
              </a:spcBef>
              <a:buNone/>
              <a:defRPr sz="1000">
                <a:solidFill>
                  <a:schemeClr val="dk2"/>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 8 up">
  <p:cSld name="Team - 8 up">
    <p:bg>
      <p:bgPr>
        <a:solidFill>
          <a:schemeClr val="accent1"/>
        </a:solidFill>
      </p:bgPr>
    </p:bg>
    <p:spTree>
      <p:nvGrpSpPr>
        <p:cNvPr id="747" name="Shape 747"/>
        <p:cNvGrpSpPr/>
        <p:nvPr/>
      </p:nvGrpSpPr>
      <p:grpSpPr>
        <a:xfrm>
          <a:off x="0" y="0"/>
          <a:ext cx="0" cy="0"/>
          <a:chOff x="0" y="0"/>
          <a:chExt cx="0" cy="0"/>
        </a:xfrm>
      </p:grpSpPr>
      <p:sp>
        <p:nvSpPr>
          <p:cNvPr id="748" name="Google Shape;748;p42"/>
          <p:cNvSpPr txBox="1"/>
          <p:nvPr>
            <p:ph type="title"/>
          </p:nvPr>
        </p:nvSpPr>
        <p:spPr>
          <a:xfrm>
            <a:off x="914400" y="896112"/>
            <a:ext cx="10515600" cy="132588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4400"/>
              <a:buFont typeface="Avenir"/>
              <a:buNone/>
              <a:defRPr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9" name="Google Shape;749;p42"/>
          <p:cNvSpPr/>
          <p:nvPr>
            <p:ph idx="2" type="pic"/>
          </p:nvPr>
        </p:nvSpPr>
        <p:spPr>
          <a:xfrm>
            <a:off x="914400" y="1975104"/>
            <a:ext cx="2057400" cy="1371600"/>
          </a:xfrm>
          <a:prstGeom prst="rect">
            <a:avLst/>
          </a:prstGeom>
          <a:solidFill>
            <a:srgbClr val="EEDBBC"/>
          </a:solidFill>
          <a:ln>
            <a:noFill/>
          </a:ln>
        </p:spPr>
      </p:sp>
      <p:sp>
        <p:nvSpPr>
          <p:cNvPr id="750" name="Google Shape;750;p42"/>
          <p:cNvSpPr txBox="1"/>
          <p:nvPr>
            <p:ph idx="1" type="body"/>
          </p:nvPr>
        </p:nvSpPr>
        <p:spPr>
          <a:xfrm>
            <a:off x="838200" y="3474720"/>
            <a:ext cx="2057400" cy="27432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2"/>
              </a:buClr>
              <a:buSzPts val="1000"/>
              <a:buNone/>
              <a:defRPr b="1" sz="1000">
                <a:solidFill>
                  <a:schemeClr val="dk2"/>
                </a:solidFill>
                <a:latin typeface="Avenir"/>
                <a:ea typeface="Avenir"/>
                <a:cs typeface="Avenir"/>
                <a:sym typeface="Avenir"/>
              </a:defRPr>
            </a:lvl1pPr>
            <a:lvl2pPr indent="-228600" lvl="1" marL="9144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2pPr>
            <a:lvl3pPr indent="-228600" lvl="2" marL="13716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3pPr>
            <a:lvl4pPr indent="-228600" lvl="3" marL="18288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4pPr>
            <a:lvl5pPr indent="-228600" lvl="4" marL="22860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42"/>
          <p:cNvSpPr txBox="1"/>
          <p:nvPr>
            <p:ph idx="3" type="body"/>
          </p:nvPr>
        </p:nvSpPr>
        <p:spPr>
          <a:xfrm>
            <a:off x="838200" y="3703320"/>
            <a:ext cx="2057400" cy="27432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2"/>
              </a:buClr>
              <a:buSzPts val="1000"/>
              <a:buNone/>
              <a:defRPr b="0" sz="1000">
                <a:solidFill>
                  <a:schemeClr val="dk2"/>
                </a:solidFill>
                <a:latin typeface="Avenir"/>
                <a:ea typeface="Avenir"/>
                <a:cs typeface="Avenir"/>
                <a:sym typeface="Avenir"/>
              </a:defRPr>
            </a:lvl1pPr>
            <a:lvl2pPr indent="-228600" lvl="1" marL="9144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2pPr>
            <a:lvl3pPr indent="-228600" lvl="2" marL="13716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3pPr>
            <a:lvl4pPr indent="-228600" lvl="3" marL="18288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4pPr>
            <a:lvl5pPr indent="-228600" lvl="4" marL="22860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2" name="Google Shape;752;p42"/>
          <p:cNvSpPr/>
          <p:nvPr>
            <p:ph idx="4" type="pic"/>
          </p:nvPr>
        </p:nvSpPr>
        <p:spPr>
          <a:xfrm>
            <a:off x="3682999" y="1975104"/>
            <a:ext cx="2057400" cy="1371600"/>
          </a:xfrm>
          <a:prstGeom prst="rect">
            <a:avLst/>
          </a:prstGeom>
          <a:solidFill>
            <a:srgbClr val="EEDBBC"/>
          </a:solidFill>
          <a:ln>
            <a:noFill/>
          </a:ln>
        </p:spPr>
      </p:sp>
      <p:sp>
        <p:nvSpPr>
          <p:cNvPr id="753" name="Google Shape;753;p42"/>
          <p:cNvSpPr txBox="1"/>
          <p:nvPr>
            <p:ph idx="5" type="body"/>
          </p:nvPr>
        </p:nvSpPr>
        <p:spPr>
          <a:xfrm>
            <a:off x="3608832" y="3474720"/>
            <a:ext cx="2057400" cy="27432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2"/>
              </a:buClr>
              <a:buSzPts val="1000"/>
              <a:buNone/>
              <a:defRPr b="1" sz="1000">
                <a:solidFill>
                  <a:schemeClr val="dk2"/>
                </a:solidFill>
                <a:latin typeface="Avenir"/>
                <a:ea typeface="Avenir"/>
                <a:cs typeface="Avenir"/>
                <a:sym typeface="Avenir"/>
              </a:defRPr>
            </a:lvl1pPr>
            <a:lvl2pPr indent="-228600" lvl="1" marL="9144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2pPr>
            <a:lvl3pPr indent="-228600" lvl="2" marL="13716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3pPr>
            <a:lvl4pPr indent="-228600" lvl="3" marL="18288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4pPr>
            <a:lvl5pPr indent="-228600" lvl="4" marL="22860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 name="Google Shape;754;p42"/>
          <p:cNvSpPr txBox="1"/>
          <p:nvPr>
            <p:ph idx="6" type="body"/>
          </p:nvPr>
        </p:nvSpPr>
        <p:spPr>
          <a:xfrm>
            <a:off x="3608832" y="3703320"/>
            <a:ext cx="2057400" cy="27432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2"/>
              </a:buClr>
              <a:buSzPts val="1000"/>
              <a:buNone/>
              <a:defRPr b="0" sz="1000">
                <a:solidFill>
                  <a:schemeClr val="dk2"/>
                </a:solidFill>
                <a:latin typeface="Avenir"/>
                <a:ea typeface="Avenir"/>
                <a:cs typeface="Avenir"/>
                <a:sym typeface="Avenir"/>
              </a:defRPr>
            </a:lvl1pPr>
            <a:lvl2pPr indent="-228600" lvl="1" marL="9144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2pPr>
            <a:lvl3pPr indent="-228600" lvl="2" marL="13716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3pPr>
            <a:lvl4pPr indent="-228600" lvl="3" marL="18288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4pPr>
            <a:lvl5pPr indent="-228600" lvl="4" marL="22860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5" name="Google Shape;755;p42"/>
          <p:cNvSpPr/>
          <p:nvPr>
            <p:ph idx="7" type="pic"/>
          </p:nvPr>
        </p:nvSpPr>
        <p:spPr>
          <a:xfrm>
            <a:off x="6451598" y="1975104"/>
            <a:ext cx="2057400" cy="1371600"/>
          </a:xfrm>
          <a:prstGeom prst="rect">
            <a:avLst/>
          </a:prstGeom>
          <a:solidFill>
            <a:srgbClr val="EEDBBC"/>
          </a:solidFill>
          <a:ln>
            <a:noFill/>
          </a:ln>
        </p:spPr>
      </p:sp>
      <p:sp>
        <p:nvSpPr>
          <p:cNvPr id="756" name="Google Shape;756;p42"/>
          <p:cNvSpPr txBox="1"/>
          <p:nvPr>
            <p:ph idx="8" type="body"/>
          </p:nvPr>
        </p:nvSpPr>
        <p:spPr>
          <a:xfrm>
            <a:off x="6379464" y="3474720"/>
            <a:ext cx="2057400" cy="27432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2"/>
              </a:buClr>
              <a:buSzPts val="1000"/>
              <a:buNone/>
              <a:defRPr b="1" sz="1000">
                <a:solidFill>
                  <a:schemeClr val="dk2"/>
                </a:solidFill>
                <a:latin typeface="Avenir"/>
                <a:ea typeface="Avenir"/>
                <a:cs typeface="Avenir"/>
                <a:sym typeface="Avenir"/>
              </a:defRPr>
            </a:lvl1pPr>
            <a:lvl2pPr indent="-228600" lvl="1" marL="9144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2pPr>
            <a:lvl3pPr indent="-228600" lvl="2" marL="13716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3pPr>
            <a:lvl4pPr indent="-228600" lvl="3" marL="18288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4pPr>
            <a:lvl5pPr indent="-228600" lvl="4" marL="22860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 name="Google Shape;757;p42"/>
          <p:cNvSpPr txBox="1"/>
          <p:nvPr>
            <p:ph idx="9" type="body"/>
          </p:nvPr>
        </p:nvSpPr>
        <p:spPr>
          <a:xfrm>
            <a:off x="6379464" y="3703320"/>
            <a:ext cx="2057400" cy="27432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2"/>
              </a:buClr>
              <a:buSzPts val="1000"/>
              <a:buNone/>
              <a:defRPr b="0" sz="1000">
                <a:solidFill>
                  <a:schemeClr val="dk2"/>
                </a:solidFill>
                <a:latin typeface="Avenir"/>
                <a:ea typeface="Avenir"/>
                <a:cs typeface="Avenir"/>
                <a:sym typeface="Avenir"/>
              </a:defRPr>
            </a:lvl1pPr>
            <a:lvl2pPr indent="-228600" lvl="1" marL="9144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2pPr>
            <a:lvl3pPr indent="-228600" lvl="2" marL="13716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3pPr>
            <a:lvl4pPr indent="-228600" lvl="3" marL="18288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4pPr>
            <a:lvl5pPr indent="-228600" lvl="4" marL="22860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8" name="Google Shape;758;p42"/>
          <p:cNvSpPr/>
          <p:nvPr>
            <p:ph idx="13" type="pic"/>
          </p:nvPr>
        </p:nvSpPr>
        <p:spPr>
          <a:xfrm>
            <a:off x="9220198" y="1975104"/>
            <a:ext cx="2057400" cy="1371600"/>
          </a:xfrm>
          <a:prstGeom prst="rect">
            <a:avLst/>
          </a:prstGeom>
          <a:solidFill>
            <a:srgbClr val="EEDBBC"/>
          </a:solidFill>
          <a:ln>
            <a:noFill/>
          </a:ln>
        </p:spPr>
      </p:sp>
      <p:sp>
        <p:nvSpPr>
          <p:cNvPr id="759" name="Google Shape;759;p42"/>
          <p:cNvSpPr txBox="1"/>
          <p:nvPr>
            <p:ph idx="14" type="body"/>
          </p:nvPr>
        </p:nvSpPr>
        <p:spPr>
          <a:xfrm>
            <a:off x="9140952" y="3474720"/>
            <a:ext cx="2057400" cy="27432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2"/>
              </a:buClr>
              <a:buSzPts val="1000"/>
              <a:buNone/>
              <a:defRPr b="1" sz="1000">
                <a:solidFill>
                  <a:schemeClr val="dk2"/>
                </a:solidFill>
                <a:latin typeface="Avenir"/>
                <a:ea typeface="Avenir"/>
                <a:cs typeface="Avenir"/>
                <a:sym typeface="Avenir"/>
              </a:defRPr>
            </a:lvl1pPr>
            <a:lvl2pPr indent="-228600" lvl="1" marL="9144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2pPr>
            <a:lvl3pPr indent="-228600" lvl="2" marL="13716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3pPr>
            <a:lvl4pPr indent="-228600" lvl="3" marL="18288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4pPr>
            <a:lvl5pPr indent="-228600" lvl="4" marL="22860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0" name="Google Shape;760;p42"/>
          <p:cNvSpPr txBox="1"/>
          <p:nvPr>
            <p:ph idx="15" type="body"/>
          </p:nvPr>
        </p:nvSpPr>
        <p:spPr>
          <a:xfrm>
            <a:off x="9140952" y="3703320"/>
            <a:ext cx="2057400" cy="27432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2"/>
              </a:buClr>
              <a:buSzPts val="1000"/>
              <a:buNone/>
              <a:defRPr b="0" sz="1000">
                <a:solidFill>
                  <a:schemeClr val="dk2"/>
                </a:solidFill>
                <a:latin typeface="Avenir"/>
                <a:ea typeface="Avenir"/>
                <a:cs typeface="Avenir"/>
                <a:sym typeface="Avenir"/>
              </a:defRPr>
            </a:lvl1pPr>
            <a:lvl2pPr indent="-228600" lvl="1" marL="9144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2pPr>
            <a:lvl3pPr indent="-228600" lvl="2" marL="13716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3pPr>
            <a:lvl4pPr indent="-228600" lvl="3" marL="18288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4pPr>
            <a:lvl5pPr indent="-228600" lvl="4" marL="22860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 name="Google Shape;761;p42"/>
          <p:cNvSpPr/>
          <p:nvPr>
            <p:ph idx="16" type="pic"/>
          </p:nvPr>
        </p:nvSpPr>
        <p:spPr>
          <a:xfrm>
            <a:off x="914400" y="4160520"/>
            <a:ext cx="2057400" cy="1371600"/>
          </a:xfrm>
          <a:prstGeom prst="rect">
            <a:avLst/>
          </a:prstGeom>
          <a:solidFill>
            <a:srgbClr val="EEDBBC"/>
          </a:solidFill>
          <a:ln>
            <a:noFill/>
          </a:ln>
        </p:spPr>
      </p:sp>
      <p:sp>
        <p:nvSpPr>
          <p:cNvPr id="762" name="Google Shape;762;p42"/>
          <p:cNvSpPr txBox="1"/>
          <p:nvPr>
            <p:ph idx="17" type="body"/>
          </p:nvPr>
        </p:nvSpPr>
        <p:spPr>
          <a:xfrm>
            <a:off x="838200" y="5669280"/>
            <a:ext cx="2057400" cy="27432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2"/>
              </a:buClr>
              <a:buSzPts val="1000"/>
              <a:buNone/>
              <a:defRPr b="1" sz="1000">
                <a:solidFill>
                  <a:schemeClr val="dk2"/>
                </a:solidFill>
                <a:latin typeface="Avenir"/>
                <a:ea typeface="Avenir"/>
                <a:cs typeface="Avenir"/>
                <a:sym typeface="Avenir"/>
              </a:defRPr>
            </a:lvl1pPr>
            <a:lvl2pPr indent="-228600" lvl="1" marL="9144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2pPr>
            <a:lvl3pPr indent="-228600" lvl="2" marL="13716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3pPr>
            <a:lvl4pPr indent="-228600" lvl="3" marL="18288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4pPr>
            <a:lvl5pPr indent="-228600" lvl="4" marL="22860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3" name="Google Shape;763;p42"/>
          <p:cNvSpPr txBox="1"/>
          <p:nvPr>
            <p:ph idx="18" type="body"/>
          </p:nvPr>
        </p:nvSpPr>
        <p:spPr>
          <a:xfrm>
            <a:off x="838200" y="5907024"/>
            <a:ext cx="2057400" cy="27432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2"/>
              </a:buClr>
              <a:buSzPts val="1000"/>
              <a:buNone/>
              <a:defRPr b="0" sz="1000">
                <a:solidFill>
                  <a:schemeClr val="dk2"/>
                </a:solidFill>
                <a:latin typeface="Avenir"/>
                <a:ea typeface="Avenir"/>
                <a:cs typeface="Avenir"/>
                <a:sym typeface="Avenir"/>
              </a:defRPr>
            </a:lvl1pPr>
            <a:lvl2pPr indent="-228600" lvl="1" marL="9144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2pPr>
            <a:lvl3pPr indent="-228600" lvl="2" marL="13716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3pPr>
            <a:lvl4pPr indent="-228600" lvl="3" marL="18288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4pPr>
            <a:lvl5pPr indent="-228600" lvl="4" marL="22860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4" name="Google Shape;764;p42"/>
          <p:cNvSpPr/>
          <p:nvPr>
            <p:ph idx="19" type="pic"/>
          </p:nvPr>
        </p:nvSpPr>
        <p:spPr>
          <a:xfrm>
            <a:off x="3685032" y="4160520"/>
            <a:ext cx="2057400" cy="1371600"/>
          </a:xfrm>
          <a:prstGeom prst="rect">
            <a:avLst/>
          </a:prstGeom>
          <a:solidFill>
            <a:srgbClr val="EEDBBC"/>
          </a:solidFill>
          <a:ln>
            <a:noFill/>
          </a:ln>
        </p:spPr>
      </p:sp>
      <p:sp>
        <p:nvSpPr>
          <p:cNvPr id="765" name="Google Shape;765;p42"/>
          <p:cNvSpPr txBox="1"/>
          <p:nvPr>
            <p:ph idx="20" type="body"/>
          </p:nvPr>
        </p:nvSpPr>
        <p:spPr>
          <a:xfrm>
            <a:off x="3608832" y="5669280"/>
            <a:ext cx="2057400" cy="27432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2"/>
              </a:buClr>
              <a:buSzPts val="1000"/>
              <a:buNone/>
              <a:defRPr b="1" sz="1000">
                <a:solidFill>
                  <a:schemeClr val="dk2"/>
                </a:solidFill>
                <a:latin typeface="Avenir"/>
                <a:ea typeface="Avenir"/>
                <a:cs typeface="Avenir"/>
                <a:sym typeface="Avenir"/>
              </a:defRPr>
            </a:lvl1pPr>
            <a:lvl2pPr indent="-228600" lvl="1" marL="9144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2pPr>
            <a:lvl3pPr indent="-228600" lvl="2" marL="13716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3pPr>
            <a:lvl4pPr indent="-228600" lvl="3" marL="18288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4pPr>
            <a:lvl5pPr indent="-228600" lvl="4" marL="22860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6" name="Google Shape;766;p42"/>
          <p:cNvSpPr txBox="1"/>
          <p:nvPr>
            <p:ph idx="21" type="body"/>
          </p:nvPr>
        </p:nvSpPr>
        <p:spPr>
          <a:xfrm>
            <a:off x="3608832" y="5907024"/>
            <a:ext cx="2057400" cy="27432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2"/>
              </a:buClr>
              <a:buSzPts val="1000"/>
              <a:buNone/>
              <a:defRPr b="0" sz="1000">
                <a:solidFill>
                  <a:schemeClr val="dk2"/>
                </a:solidFill>
                <a:latin typeface="Avenir"/>
                <a:ea typeface="Avenir"/>
                <a:cs typeface="Avenir"/>
                <a:sym typeface="Avenir"/>
              </a:defRPr>
            </a:lvl1pPr>
            <a:lvl2pPr indent="-228600" lvl="1" marL="9144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2pPr>
            <a:lvl3pPr indent="-228600" lvl="2" marL="13716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3pPr>
            <a:lvl4pPr indent="-228600" lvl="3" marL="18288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4pPr>
            <a:lvl5pPr indent="-228600" lvl="4" marL="22860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7" name="Google Shape;767;p42"/>
          <p:cNvSpPr/>
          <p:nvPr>
            <p:ph idx="22" type="pic"/>
          </p:nvPr>
        </p:nvSpPr>
        <p:spPr>
          <a:xfrm>
            <a:off x="6455664" y="4160520"/>
            <a:ext cx="2057400" cy="1371600"/>
          </a:xfrm>
          <a:prstGeom prst="rect">
            <a:avLst/>
          </a:prstGeom>
          <a:solidFill>
            <a:srgbClr val="EEDBBC"/>
          </a:solidFill>
          <a:ln>
            <a:noFill/>
          </a:ln>
        </p:spPr>
      </p:sp>
      <p:sp>
        <p:nvSpPr>
          <p:cNvPr id="768" name="Google Shape;768;p42"/>
          <p:cNvSpPr txBox="1"/>
          <p:nvPr>
            <p:ph idx="23" type="body"/>
          </p:nvPr>
        </p:nvSpPr>
        <p:spPr>
          <a:xfrm>
            <a:off x="6379464" y="5669280"/>
            <a:ext cx="2057400" cy="27432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2"/>
              </a:buClr>
              <a:buSzPts val="1000"/>
              <a:buNone/>
              <a:defRPr b="1" sz="1000">
                <a:solidFill>
                  <a:schemeClr val="dk2"/>
                </a:solidFill>
                <a:latin typeface="Avenir"/>
                <a:ea typeface="Avenir"/>
                <a:cs typeface="Avenir"/>
                <a:sym typeface="Avenir"/>
              </a:defRPr>
            </a:lvl1pPr>
            <a:lvl2pPr indent="-228600" lvl="1" marL="9144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2pPr>
            <a:lvl3pPr indent="-228600" lvl="2" marL="13716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3pPr>
            <a:lvl4pPr indent="-228600" lvl="3" marL="18288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4pPr>
            <a:lvl5pPr indent="-228600" lvl="4" marL="22860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9" name="Google Shape;769;p42"/>
          <p:cNvSpPr txBox="1"/>
          <p:nvPr>
            <p:ph idx="24" type="body"/>
          </p:nvPr>
        </p:nvSpPr>
        <p:spPr>
          <a:xfrm>
            <a:off x="6379464" y="5907024"/>
            <a:ext cx="2057400" cy="27432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2"/>
              </a:buClr>
              <a:buSzPts val="1000"/>
              <a:buNone/>
              <a:defRPr b="0" sz="1000">
                <a:solidFill>
                  <a:schemeClr val="dk2"/>
                </a:solidFill>
                <a:latin typeface="Avenir"/>
                <a:ea typeface="Avenir"/>
                <a:cs typeface="Avenir"/>
                <a:sym typeface="Avenir"/>
              </a:defRPr>
            </a:lvl1pPr>
            <a:lvl2pPr indent="-228600" lvl="1" marL="9144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2pPr>
            <a:lvl3pPr indent="-228600" lvl="2" marL="13716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3pPr>
            <a:lvl4pPr indent="-228600" lvl="3" marL="18288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4pPr>
            <a:lvl5pPr indent="-228600" lvl="4" marL="22860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0" name="Google Shape;770;p42"/>
          <p:cNvSpPr/>
          <p:nvPr>
            <p:ph idx="25" type="pic"/>
          </p:nvPr>
        </p:nvSpPr>
        <p:spPr>
          <a:xfrm>
            <a:off x="9217152" y="4160520"/>
            <a:ext cx="2057400" cy="1371600"/>
          </a:xfrm>
          <a:prstGeom prst="rect">
            <a:avLst/>
          </a:prstGeom>
          <a:solidFill>
            <a:srgbClr val="EEDBBC"/>
          </a:solidFill>
          <a:ln>
            <a:noFill/>
          </a:ln>
        </p:spPr>
      </p:sp>
      <p:sp>
        <p:nvSpPr>
          <p:cNvPr id="771" name="Google Shape;771;p42"/>
          <p:cNvSpPr txBox="1"/>
          <p:nvPr>
            <p:ph idx="26" type="body"/>
          </p:nvPr>
        </p:nvSpPr>
        <p:spPr>
          <a:xfrm>
            <a:off x="9140952" y="5669280"/>
            <a:ext cx="2057400" cy="27432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2"/>
              </a:buClr>
              <a:buSzPts val="1000"/>
              <a:buNone/>
              <a:defRPr b="1" sz="1000">
                <a:solidFill>
                  <a:schemeClr val="dk2"/>
                </a:solidFill>
                <a:latin typeface="Avenir"/>
                <a:ea typeface="Avenir"/>
                <a:cs typeface="Avenir"/>
                <a:sym typeface="Avenir"/>
              </a:defRPr>
            </a:lvl1pPr>
            <a:lvl2pPr indent="-228600" lvl="1" marL="9144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2pPr>
            <a:lvl3pPr indent="-228600" lvl="2" marL="13716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3pPr>
            <a:lvl4pPr indent="-228600" lvl="3" marL="18288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4pPr>
            <a:lvl5pPr indent="-228600" lvl="4" marL="22860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2" name="Google Shape;772;p42"/>
          <p:cNvSpPr txBox="1"/>
          <p:nvPr>
            <p:ph idx="27" type="body"/>
          </p:nvPr>
        </p:nvSpPr>
        <p:spPr>
          <a:xfrm>
            <a:off x="9140952" y="5907024"/>
            <a:ext cx="2057400" cy="27432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2"/>
              </a:buClr>
              <a:buSzPts val="1000"/>
              <a:buNone/>
              <a:defRPr b="0" sz="1000">
                <a:solidFill>
                  <a:schemeClr val="dk2"/>
                </a:solidFill>
                <a:latin typeface="Avenir"/>
                <a:ea typeface="Avenir"/>
                <a:cs typeface="Avenir"/>
                <a:sym typeface="Avenir"/>
              </a:defRPr>
            </a:lvl1pPr>
            <a:lvl2pPr indent="-228600" lvl="1" marL="9144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2pPr>
            <a:lvl3pPr indent="-228600" lvl="2" marL="13716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3pPr>
            <a:lvl4pPr indent="-228600" lvl="3" marL="18288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4pPr>
            <a:lvl5pPr indent="-228600" lvl="4" marL="2286000" algn="l">
              <a:lnSpc>
                <a:spcPct val="90000"/>
              </a:lnSpc>
              <a:spcBef>
                <a:spcPts val="500"/>
              </a:spcBef>
              <a:spcAft>
                <a:spcPts val="0"/>
              </a:spcAft>
              <a:buClr>
                <a:schemeClr val="dk2"/>
              </a:buClr>
              <a:buSzPts val="1400"/>
              <a:buNone/>
              <a:defRPr b="1" sz="1400">
                <a:solidFill>
                  <a:schemeClr val="dk2"/>
                </a:solidFill>
                <a:latin typeface="Avenir"/>
                <a:ea typeface="Avenir"/>
                <a:cs typeface="Avenir"/>
                <a:sym typeface="Aveni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773" name="Google Shape;773;p42"/>
          <p:cNvPicPr preferRelativeResize="0"/>
          <p:nvPr/>
        </p:nvPicPr>
        <p:blipFill rotWithShape="1">
          <a:blip r:embed="rId2">
            <a:alphaModFix/>
          </a:blip>
          <a:srcRect b="0" l="0" r="0" t="0"/>
          <a:stretch/>
        </p:blipFill>
        <p:spPr>
          <a:xfrm rot="10800000">
            <a:off x="10162032" y="1"/>
            <a:ext cx="2029968" cy="2029968"/>
          </a:xfrm>
          <a:prstGeom prst="rect">
            <a:avLst/>
          </a:prstGeom>
          <a:noFill/>
          <a:ln>
            <a:noFill/>
          </a:ln>
        </p:spPr>
      </p:pic>
      <p:sp>
        <p:nvSpPr>
          <p:cNvPr id="774" name="Google Shape;774;p42"/>
          <p:cNvSpPr txBox="1"/>
          <p:nvPr>
            <p:ph idx="10" type="dt"/>
          </p:nvPr>
        </p:nvSpPr>
        <p:spPr>
          <a:xfrm>
            <a:off x="914400" y="6353175"/>
            <a:ext cx="109728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42"/>
          <p:cNvSpPr txBox="1"/>
          <p:nvPr>
            <p:ph idx="11" type="ftr"/>
          </p:nvPr>
        </p:nvSpPr>
        <p:spPr>
          <a:xfrm>
            <a:off x="5744527" y="6350000"/>
            <a:ext cx="22860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42"/>
          <p:cNvSpPr txBox="1"/>
          <p:nvPr>
            <p:ph idx="12" type="sldNum"/>
          </p:nvPr>
        </p:nvSpPr>
        <p:spPr>
          <a:xfrm>
            <a:off x="11123295" y="6356350"/>
            <a:ext cx="457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chemeClr val="dk2"/>
                </a:solidFill>
                <a:latin typeface="Avenir"/>
                <a:ea typeface="Avenir"/>
                <a:cs typeface="Avenir"/>
                <a:sym typeface="Avenir"/>
              </a:defRPr>
            </a:lvl1pPr>
            <a:lvl2pPr indent="0" lvl="1" marL="0" algn="r">
              <a:spcBef>
                <a:spcPts val="0"/>
              </a:spcBef>
              <a:buNone/>
              <a:defRPr sz="1000">
                <a:solidFill>
                  <a:schemeClr val="dk2"/>
                </a:solidFill>
                <a:latin typeface="Avenir"/>
                <a:ea typeface="Avenir"/>
                <a:cs typeface="Avenir"/>
                <a:sym typeface="Avenir"/>
              </a:defRPr>
            </a:lvl2pPr>
            <a:lvl3pPr indent="0" lvl="2" marL="0" algn="r">
              <a:spcBef>
                <a:spcPts val="0"/>
              </a:spcBef>
              <a:buNone/>
              <a:defRPr sz="1000">
                <a:solidFill>
                  <a:schemeClr val="dk2"/>
                </a:solidFill>
                <a:latin typeface="Avenir"/>
                <a:ea typeface="Avenir"/>
                <a:cs typeface="Avenir"/>
                <a:sym typeface="Avenir"/>
              </a:defRPr>
            </a:lvl3pPr>
            <a:lvl4pPr indent="0" lvl="3" marL="0" algn="r">
              <a:spcBef>
                <a:spcPts val="0"/>
              </a:spcBef>
              <a:buNone/>
              <a:defRPr sz="1000">
                <a:solidFill>
                  <a:schemeClr val="dk2"/>
                </a:solidFill>
                <a:latin typeface="Avenir"/>
                <a:ea typeface="Avenir"/>
                <a:cs typeface="Avenir"/>
                <a:sym typeface="Avenir"/>
              </a:defRPr>
            </a:lvl4pPr>
            <a:lvl5pPr indent="0" lvl="4" marL="0" algn="r">
              <a:spcBef>
                <a:spcPts val="0"/>
              </a:spcBef>
              <a:buNone/>
              <a:defRPr sz="1000">
                <a:solidFill>
                  <a:schemeClr val="dk2"/>
                </a:solidFill>
                <a:latin typeface="Avenir"/>
                <a:ea typeface="Avenir"/>
                <a:cs typeface="Avenir"/>
                <a:sym typeface="Avenir"/>
              </a:defRPr>
            </a:lvl5pPr>
            <a:lvl6pPr indent="0" lvl="5" marL="0" algn="r">
              <a:spcBef>
                <a:spcPts val="0"/>
              </a:spcBef>
              <a:buNone/>
              <a:defRPr sz="1000">
                <a:solidFill>
                  <a:schemeClr val="dk2"/>
                </a:solidFill>
                <a:latin typeface="Avenir"/>
                <a:ea typeface="Avenir"/>
                <a:cs typeface="Avenir"/>
                <a:sym typeface="Avenir"/>
              </a:defRPr>
            </a:lvl6pPr>
            <a:lvl7pPr indent="0" lvl="6" marL="0" algn="r">
              <a:spcBef>
                <a:spcPts val="0"/>
              </a:spcBef>
              <a:buNone/>
              <a:defRPr sz="1000">
                <a:solidFill>
                  <a:schemeClr val="dk2"/>
                </a:solidFill>
                <a:latin typeface="Avenir"/>
                <a:ea typeface="Avenir"/>
                <a:cs typeface="Avenir"/>
                <a:sym typeface="Avenir"/>
              </a:defRPr>
            </a:lvl7pPr>
            <a:lvl8pPr indent="0" lvl="7" marL="0" algn="r">
              <a:spcBef>
                <a:spcPts val="0"/>
              </a:spcBef>
              <a:buNone/>
              <a:defRPr sz="1000">
                <a:solidFill>
                  <a:schemeClr val="dk2"/>
                </a:solidFill>
                <a:latin typeface="Avenir"/>
                <a:ea typeface="Avenir"/>
                <a:cs typeface="Avenir"/>
                <a:sym typeface="Avenir"/>
              </a:defRPr>
            </a:lvl8pPr>
            <a:lvl9pPr indent="0" lvl="8" marL="0" algn="r">
              <a:spcBef>
                <a:spcPts val="0"/>
              </a:spcBef>
              <a:buNone/>
              <a:defRPr sz="1000">
                <a:solidFill>
                  <a:schemeClr val="dk2"/>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right">
  <p:cSld name="Title and content right">
    <p:bg>
      <p:bgPr>
        <a:solidFill>
          <a:schemeClr val="dk2"/>
        </a:solidFill>
      </p:bgPr>
    </p:bg>
    <p:spTree>
      <p:nvGrpSpPr>
        <p:cNvPr id="54" name="Shape 54"/>
        <p:cNvGrpSpPr/>
        <p:nvPr/>
      </p:nvGrpSpPr>
      <p:grpSpPr>
        <a:xfrm>
          <a:off x="0" y="0"/>
          <a:ext cx="0" cy="0"/>
          <a:chOff x="0" y="0"/>
          <a:chExt cx="0" cy="0"/>
        </a:xfrm>
      </p:grpSpPr>
      <p:sp>
        <p:nvSpPr>
          <p:cNvPr id="55" name="Google Shape;55;p25"/>
          <p:cNvSpPr/>
          <p:nvPr/>
        </p:nvSpPr>
        <p:spPr>
          <a:xfrm flipH="1">
            <a:off x="0" y="2021358"/>
            <a:ext cx="2032942" cy="202996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56" name="Google Shape;56;p25"/>
          <p:cNvSpPr txBox="1"/>
          <p:nvPr>
            <p:ph type="title"/>
          </p:nvPr>
        </p:nvSpPr>
        <p:spPr>
          <a:xfrm>
            <a:off x="4933950" y="898524"/>
            <a:ext cx="6343650" cy="132588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accent1"/>
              </a:buClr>
              <a:buSzPts val="4400"/>
              <a:buFont typeface="Avenir"/>
              <a:buNone/>
              <a:defRPr cap="none">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25"/>
          <p:cNvSpPr txBox="1"/>
          <p:nvPr>
            <p:ph idx="1" type="body"/>
          </p:nvPr>
        </p:nvSpPr>
        <p:spPr>
          <a:xfrm>
            <a:off x="4933949" y="2310817"/>
            <a:ext cx="6400800" cy="3657600"/>
          </a:xfrm>
          <a:prstGeom prst="rect">
            <a:avLst/>
          </a:prstGeom>
          <a:noFill/>
          <a:ln>
            <a:noFill/>
          </a:ln>
        </p:spPr>
        <p:txBody>
          <a:bodyPr anchorCtr="0" anchor="t" bIns="45700" lIns="91425" spcFirstLastPara="1" rIns="91425" wrap="square" tIns="45700">
            <a:normAutofit/>
          </a:bodyPr>
          <a:lstStyle>
            <a:lvl1pPr indent="-228600" lvl="0" marL="457200" algn="l">
              <a:lnSpc>
                <a:spcPct val="155555"/>
              </a:lnSpc>
              <a:spcBef>
                <a:spcPts val="0"/>
              </a:spcBef>
              <a:spcAft>
                <a:spcPts val="0"/>
              </a:spcAft>
              <a:buClr>
                <a:schemeClr val="dk1"/>
              </a:buClr>
              <a:buSzPts val="1800"/>
              <a:buNone/>
              <a:defRPr sz="1800"/>
            </a:lvl1pPr>
            <a:lvl2pPr indent="-228600" lvl="1" marL="914400" algn="l">
              <a:lnSpc>
                <a:spcPct val="90000"/>
              </a:lnSpc>
              <a:spcBef>
                <a:spcPts val="500"/>
              </a:spcBef>
              <a:spcAft>
                <a:spcPts val="0"/>
              </a:spcAft>
              <a:buClr>
                <a:schemeClr val="dk1"/>
              </a:buClr>
              <a:buSzPts val="1800"/>
              <a:buNone/>
              <a:defRPr sz="1800"/>
            </a:lvl2pPr>
            <a:lvl3pPr indent="-228600" lvl="2" marL="1371600" algn="l">
              <a:lnSpc>
                <a:spcPct val="90000"/>
              </a:lnSpc>
              <a:spcBef>
                <a:spcPts val="500"/>
              </a:spcBef>
              <a:spcAft>
                <a:spcPts val="0"/>
              </a:spcAft>
              <a:buClr>
                <a:schemeClr val="dk1"/>
              </a:buClr>
              <a:buSzPts val="1800"/>
              <a:buNone/>
              <a:defRPr sz="1800"/>
            </a:lvl3pPr>
            <a:lvl4pPr indent="-228600" lvl="3" marL="1828800" algn="l">
              <a:lnSpc>
                <a:spcPct val="90000"/>
              </a:lnSpc>
              <a:spcBef>
                <a:spcPts val="500"/>
              </a:spcBef>
              <a:spcAft>
                <a:spcPts val="0"/>
              </a:spcAft>
              <a:buClr>
                <a:schemeClr val="dk1"/>
              </a:buClr>
              <a:buSzPts val="1800"/>
              <a:buNone/>
              <a:defRPr sz="1800"/>
            </a:lvl4pPr>
            <a:lvl5pPr indent="-228600" lvl="4" marL="2286000" algn="l">
              <a:lnSpc>
                <a:spcPct val="90000"/>
              </a:lnSpc>
              <a:spcBef>
                <a:spcPts val="500"/>
              </a:spcBef>
              <a:spcAft>
                <a:spcPts val="0"/>
              </a:spcAft>
              <a:buClr>
                <a:schemeClr val="dk1"/>
              </a:buClr>
              <a:buSzPts val="1800"/>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25"/>
          <p:cNvSpPr/>
          <p:nvPr/>
        </p:nvSpPr>
        <p:spPr>
          <a:xfrm>
            <a:off x="2029604" y="2031653"/>
            <a:ext cx="2029968" cy="2029968"/>
          </a:xfrm>
          <a:custGeom>
            <a:rect b="b" l="l" r="r" t="t"/>
            <a:pathLst>
              <a:path extrusionOk="0" h="2029968" w="2029968">
                <a:moveTo>
                  <a:pt x="0" y="0"/>
                </a:moveTo>
                <a:lnTo>
                  <a:pt x="2029968" y="2029968"/>
                </a:lnTo>
                <a:lnTo>
                  <a:pt x="0" y="2029968"/>
                </a:ln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59" name="Google Shape;59;p25"/>
          <p:cNvSpPr/>
          <p:nvPr/>
        </p:nvSpPr>
        <p:spPr>
          <a:xfrm>
            <a:off x="2028253" y="4052815"/>
            <a:ext cx="2029968" cy="202996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pic>
        <p:nvPicPr>
          <p:cNvPr descr="A black and white striped pattern&#10;&#10;Description automatically generated with low confidence" id="60" name="Google Shape;60;p25"/>
          <p:cNvPicPr preferRelativeResize="0"/>
          <p:nvPr/>
        </p:nvPicPr>
        <p:blipFill rotWithShape="1">
          <a:blip r:embed="rId2">
            <a:alphaModFix/>
          </a:blip>
          <a:srcRect b="0" l="0" r="0" t="0"/>
          <a:stretch/>
        </p:blipFill>
        <p:spPr>
          <a:xfrm>
            <a:off x="2033015" y="5086646"/>
            <a:ext cx="2019299" cy="999451"/>
          </a:xfrm>
          <a:prstGeom prst="rect">
            <a:avLst/>
          </a:prstGeom>
          <a:noFill/>
          <a:ln>
            <a:noFill/>
          </a:ln>
        </p:spPr>
      </p:pic>
      <p:pic>
        <p:nvPicPr>
          <p:cNvPr id="61" name="Google Shape;61;p25"/>
          <p:cNvPicPr preferRelativeResize="0"/>
          <p:nvPr/>
        </p:nvPicPr>
        <p:blipFill rotWithShape="1">
          <a:blip r:embed="rId3">
            <a:alphaModFix/>
          </a:blip>
          <a:srcRect b="0" l="0" r="0" t="0"/>
          <a:stretch/>
        </p:blipFill>
        <p:spPr>
          <a:xfrm rot="10800000">
            <a:off x="-9867" y="-1076"/>
            <a:ext cx="2029968" cy="2029968"/>
          </a:xfrm>
          <a:prstGeom prst="rect">
            <a:avLst/>
          </a:prstGeom>
          <a:noFill/>
          <a:ln>
            <a:noFill/>
          </a:ln>
        </p:spPr>
      </p:pic>
      <p:sp>
        <p:nvSpPr>
          <p:cNvPr id="62" name="Google Shape;62;p25"/>
          <p:cNvSpPr/>
          <p:nvPr/>
        </p:nvSpPr>
        <p:spPr>
          <a:xfrm>
            <a:off x="2029968" y="6045049"/>
            <a:ext cx="2029968" cy="812951"/>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63" name="Google Shape;63;p25"/>
          <p:cNvSpPr/>
          <p:nvPr/>
        </p:nvSpPr>
        <p:spPr>
          <a:xfrm flipH="1">
            <a:off x="0" y="4828032"/>
            <a:ext cx="2032942" cy="2029968"/>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pic>
        <p:nvPicPr>
          <p:cNvPr id="64" name="Google Shape;64;p25"/>
          <p:cNvPicPr preferRelativeResize="0"/>
          <p:nvPr/>
        </p:nvPicPr>
        <p:blipFill rotWithShape="1">
          <a:blip r:embed="rId4">
            <a:alphaModFix/>
          </a:blip>
          <a:srcRect b="0" l="0" r="0" t="0"/>
          <a:stretch/>
        </p:blipFill>
        <p:spPr>
          <a:xfrm>
            <a:off x="-2860" y="4828032"/>
            <a:ext cx="2029968" cy="2029968"/>
          </a:xfrm>
          <a:prstGeom prst="rect">
            <a:avLst/>
          </a:prstGeom>
          <a:noFill/>
          <a:ln>
            <a:noFill/>
          </a:ln>
        </p:spPr>
      </p:pic>
      <p:grpSp>
        <p:nvGrpSpPr>
          <p:cNvPr id="65" name="Google Shape;65;p25"/>
          <p:cNvGrpSpPr/>
          <p:nvPr/>
        </p:nvGrpSpPr>
        <p:grpSpPr>
          <a:xfrm>
            <a:off x="100242" y="2099803"/>
            <a:ext cx="1920240" cy="1920240"/>
            <a:chOff x="5361924" y="7472790"/>
            <a:chExt cx="1828800" cy="1828800"/>
          </a:xfrm>
        </p:grpSpPr>
        <p:grpSp>
          <p:nvGrpSpPr>
            <p:cNvPr id="66" name="Google Shape;66;p25"/>
            <p:cNvGrpSpPr/>
            <p:nvPr/>
          </p:nvGrpSpPr>
          <p:grpSpPr>
            <a:xfrm>
              <a:off x="5361924" y="7472790"/>
              <a:ext cx="1828800" cy="1828800"/>
              <a:chOff x="5361924" y="7472790"/>
              <a:chExt cx="1828800" cy="1828800"/>
            </a:xfrm>
          </p:grpSpPr>
          <p:grpSp>
            <p:nvGrpSpPr>
              <p:cNvPr id="67" name="Google Shape;67;p25"/>
              <p:cNvGrpSpPr/>
              <p:nvPr/>
            </p:nvGrpSpPr>
            <p:grpSpPr>
              <a:xfrm>
                <a:off x="5361924" y="7472790"/>
                <a:ext cx="1828800" cy="1828800"/>
                <a:chOff x="5388428" y="7173291"/>
                <a:chExt cx="1828800" cy="1828800"/>
              </a:xfrm>
            </p:grpSpPr>
            <p:grpSp>
              <p:nvGrpSpPr>
                <p:cNvPr id="68" name="Google Shape;68;p25"/>
                <p:cNvGrpSpPr/>
                <p:nvPr/>
              </p:nvGrpSpPr>
              <p:grpSpPr>
                <a:xfrm>
                  <a:off x="5388428" y="7173291"/>
                  <a:ext cx="1828800" cy="1828800"/>
                  <a:chOff x="5388428" y="7173291"/>
                  <a:chExt cx="1828800" cy="1828800"/>
                </a:xfrm>
              </p:grpSpPr>
              <p:grpSp>
                <p:nvGrpSpPr>
                  <p:cNvPr id="69" name="Google Shape;69;p25"/>
                  <p:cNvGrpSpPr/>
                  <p:nvPr/>
                </p:nvGrpSpPr>
                <p:grpSpPr>
                  <a:xfrm>
                    <a:off x="5388428" y="7173291"/>
                    <a:ext cx="1828800" cy="1828800"/>
                    <a:chOff x="5579044" y="7049770"/>
                    <a:chExt cx="1828800" cy="1828800"/>
                  </a:xfrm>
                </p:grpSpPr>
                <p:grpSp>
                  <p:nvGrpSpPr>
                    <p:cNvPr id="70" name="Google Shape;70;p25"/>
                    <p:cNvGrpSpPr/>
                    <p:nvPr/>
                  </p:nvGrpSpPr>
                  <p:grpSpPr>
                    <a:xfrm>
                      <a:off x="5579044" y="7049770"/>
                      <a:ext cx="1828800" cy="1828800"/>
                      <a:chOff x="5579044" y="7049770"/>
                      <a:chExt cx="1828800" cy="1828800"/>
                    </a:xfrm>
                  </p:grpSpPr>
                  <p:grpSp>
                    <p:nvGrpSpPr>
                      <p:cNvPr id="71" name="Google Shape;71;p25"/>
                      <p:cNvGrpSpPr/>
                      <p:nvPr/>
                    </p:nvGrpSpPr>
                    <p:grpSpPr>
                      <a:xfrm>
                        <a:off x="5579044" y="7049770"/>
                        <a:ext cx="1828800" cy="1828800"/>
                        <a:chOff x="5579044" y="7049770"/>
                        <a:chExt cx="1828800" cy="1828800"/>
                      </a:xfrm>
                    </p:grpSpPr>
                    <p:grpSp>
                      <p:nvGrpSpPr>
                        <p:cNvPr id="72" name="Google Shape;72;p25"/>
                        <p:cNvGrpSpPr/>
                        <p:nvPr/>
                      </p:nvGrpSpPr>
                      <p:grpSpPr>
                        <a:xfrm>
                          <a:off x="5579044" y="7049770"/>
                          <a:ext cx="1828800" cy="1828800"/>
                          <a:chOff x="5579044" y="7049770"/>
                          <a:chExt cx="1828800" cy="1828800"/>
                        </a:xfrm>
                      </p:grpSpPr>
                      <p:sp>
                        <p:nvSpPr>
                          <p:cNvPr id="73" name="Google Shape;73;p25"/>
                          <p:cNvSpPr/>
                          <p:nvPr/>
                        </p:nvSpPr>
                        <p:spPr>
                          <a:xfrm>
                            <a:off x="5579044" y="7049770"/>
                            <a:ext cx="1828800" cy="182880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 sz="1800" u="none" cap="none" strike="noStrike">
                                <a:solidFill>
                                  <a:schemeClr val="lt1"/>
                                </a:solidFill>
                                <a:latin typeface="Avenir"/>
                                <a:ea typeface="Avenir"/>
                                <a:cs typeface="Avenir"/>
                                <a:sym typeface="Avenir"/>
                              </a:rPr>
                              <a:t> </a:t>
                            </a:r>
                            <a:endParaRPr/>
                          </a:p>
                        </p:txBody>
                      </p:sp>
                      <p:sp>
                        <p:nvSpPr>
                          <p:cNvPr id="74" name="Google Shape;74;p25"/>
                          <p:cNvSpPr/>
                          <p:nvPr/>
                        </p:nvSpPr>
                        <p:spPr>
                          <a:xfrm>
                            <a:off x="5647624" y="7118350"/>
                            <a:ext cx="1691640" cy="169164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 sz="1800" u="none" cap="none" strike="noStrike">
                                <a:solidFill>
                                  <a:schemeClr val="lt1"/>
                                </a:solidFill>
                                <a:latin typeface="Avenir"/>
                                <a:ea typeface="Avenir"/>
                                <a:cs typeface="Avenir"/>
                                <a:sym typeface="Avenir"/>
                              </a:rPr>
                              <a:t> </a:t>
                            </a:r>
                            <a:endParaRPr/>
                          </a:p>
                        </p:txBody>
                      </p:sp>
                    </p:grpSp>
                    <p:sp>
                      <p:nvSpPr>
                        <p:cNvPr id="75" name="Google Shape;75;p25"/>
                        <p:cNvSpPr/>
                        <p:nvPr/>
                      </p:nvSpPr>
                      <p:spPr>
                        <a:xfrm>
                          <a:off x="5716204" y="7186930"/>
                          <a:ext cx="1554480" cy="155448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 sz="1800" u="none" cap="none" strike="noStrike">
                              <a:solidFill>
                                <a:schemeClr val="lt1"/>
                              </a:solidFill>
                              <a:latin typeface="Avenir"/>
                              <a:ea typeface="Avenir"/>
                              <a:cs typeface="Avenir"/>
                              <a:sym typeface="Avenir"/>
                            </a:rPr>
                            <a:t> </a:t>
                          </a:r>
                          <a:endParaRPr/>
                        </a:p>
                      </p:txBody>
                    </p:sp>
                  </p:grpSp>
                  <p:sp>
                    <p:nvSpPr>
                      <p:cNvPr id="76" name="Google Shape;76;p25"/>
                      <p:cNvSpPr/>
                      <p:nvPr/>
                    </p:nvSpPr>
                    <p:spPr>
                      <a:xfrm>
                        <a:off x="5784784" y="7255510"/>
                        <a:ext cx="1417320" cy="141732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 sz="1800" u="none" cap="none" strike="noStrike">
                            <a:solidFill>
                              <a:schemeClr val="lt1"/>
                            </a:solidFill>
                            <a:latin typeface="Avenir"/>
                            <a:ea typeface="Avenir"/>
                            <a:cs typeface="Avenir"/>
                            <a:sym typeface="Avenir"/>
                          </a:rPr>
                          <a:t> </a:t>
                        </a:r>
                        <a:endParaRPr/>
                      </a:p>
                    </p:txBody>
                  </p:sp>
                </p:grpSp>
                <p:sp>
                  <p:nvSpPr>
                    <p:cNvPr id="77" name="Google Shape;77;p25"/>
                    <p:cNvSpPr/>
                    <p:nvPr/>
                  </p:nvSpPr>
                  <p:spPr>
                    <a:xfrm>
                      <a:off x="5853364" y="7324090"/>
                      <a:ext cx="1280160" cy="128016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 sz="1800" u="none" cap="none" strike="noStrike">
                          <a:solidFill>
                            <a:schemeClr val="lt1"/>
                          </a:solidFill>
                          <a:latin typeface="Avenir"/>
                          <a:ea typeface="Avenir"/>
                          <a:cs typeface="Avenir"/>
                          <a:sym typeface="Avenir"/>
                        </a:rPr>
                        <a:t> </a:t>
                      </a:r>
                      <a:endParaRPr/>
                    </a:p>
                  </p:txBody>
                </p:sp>
              </p:grpSp>
              <p:sp>
                <p:nvSpPr>
                  <p:cNvPr id="78" name="Google Shape;78;p25"/>
                  <p:cNvSpPr/>
                  <p:nvPr/>
                </p:nvSpPr>
                <p:spPr>
                  <a:xfrm>
                    <a:off x="5731328" y="7516191"/>
                    <a:ext cx="1143000" cy="114300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 sz="1800" u="none" cap="none" strike="noStrike">
                        <a:solidFill>
                          <a:schemeClr val="lt1"/>
                        </a:solidFill>
                        <a:latin typeface="Avenir"/>
                        <a:ea typeface="Avenir"/>
                        <a:cs typeface="Avenir"/>
                        <a:sym typeface="Avenir"/>
                      </a:rPr>
                      <a:t> </a:t>
                    </a:r>
                    <a:endParaRPr/>
                  </a:p>
                </p:txBody>
              </p:sp>
            </p:grpSp>
            <p:sp>
              <p:nvSpPr>
                <p:cNvPr id="79" name="Google Shape;79;p25"/>
                <p:cNvSpPr/>
                <p:nvPr/>
              </p:nvSpPr>
              <p:spPr>
                <a:xfrm>
                  <a:off x="5799908" y="7584771"/>
                  <a:ext cx="1005840" cy="100584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 sz="1800" u="none" cap="none" strike="noStrike">
                      <a:solidFill>
                        <a:schemeClr val="lt1"/>
                      </a:solidFill>
                      <a:latin typeface="Avenir"/>
                      <a:ea typeface="Avenir"/>
                      <a:cs typeface="Avenir"/>
                      <a:sym typeface="Avenir"/>
                    </a:rPr>
                    <a:t> </a:t>
                  </a:r>
                  <a:endParaRPr/>
                </a:p>
              </p:txBody>
            </p:sp>
          </p:grpSp>
          <p:sp>
            <p:nvSpPr>
              <p:cNvPr id="80" name="Google Shape;80;p25"/>
              <p:cNvSpPr/>
              <p:nvPr/>
            </p:nvSpPr>
            <p:spPr>
              <a:xfrm>
                <a:off x="5841984" y="7952850"/>
                <a:ext cx="868680" cy="86868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 sz="1800" u="none" cap="none" strike="noStrike">
                    <a:solidFill>
                      <a:schemeClr val="lt1"/>
                    </a:solidFill>
                    <a:latin typeface="Avenir"/>
                    <a:ea typeface="Avenir"/>
                    <a:cs typeface="Avenir"/>
                    <a:sym typeface="Avenir"/>
                  </a:rPr>
                  <a:t> </a:t>
                </a:r>
                <a:endParaRPr/>
              </a:p>
            </p:txBody>
          </p:sp>
          <p:sp>
            <p:nvSpPr>
              <p:cNvPr id="81" name="Google Shape;81;p25"/>
              <p:cNvSpPr/>
              <p:nvPr/>
            </p:nvSpPr>
            <p:spPr>
              <a:xfrm>
                <a:off x="5910564" y="8021430"/>
                <a:ext cx="731520" cy="73152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 sz="1800" u="none" cap="none" strike="noStrike">
                    <a:solidFill>
                      <a:schemeClr val="lt1"/>
                    </a:solidFill>
                    <a:latin typeface="Avenir"/>
                    <a:ea typeface="Avenir"/>
                    <a:cs typeface="Avenir"/>
                    <a:sym typeface="Avenir"/>
                  </a:rPr>
                  <a:t> </a:t>
                </a:r>
                <a:endParaRPr/>
              </a:p>
            </p:txBody>
          </p:sp>
          <p:sp>
            <p:nvSpPr>
              <p:cNvPr id="82" name="Google Shape;82;p25"/>
              <p:cNvSpPr/>
              <p:nvPr/>
            </p:nvSpPr>
            <p:spPr>
              <a:xfrm>
                <a:off x="5979144" y="8090010"/>
                <a:ext cx="594360" cy="59436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 sz="1800" u="none" cap="none" strike="noStrike">
                    <a:solidFill>
                      <a:schemeClr val="lt1"/>
                    </a:solidFill>
                    <a:latin typeface="Avenir"/>
                    <a:ea typeface="Avenir"/>
                    <a:cs typeface="Avenir"/>
                    <a:sym typeface="Avenir"/>
                  </a:rPr>
                  <a:t> </a:t>
                </a:r>
                <a:endParaRPr/>
              </a:p>
            </p:txBody>
          </p:sp>
          <p:sp>
            <p:nvSpPr>
              <p:cNvPr id="83" name="Google Shape;83;p25"/>
              <p:cNvSpPr/>
              <p:nvPr/>
            </p:nvSpPr>
            <p:spPr>
              <a:xfrm>
                <a:off x="6047724" y="8158590"/>
                <a:ext cx="457200" cy="45720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 sz="1800" u="none" cap="none" strike="noStrike">
                    <a:solidFill>
                      <a:schemeClr val="lt1"/>
                    </a:solidFill>
                    <a:latin typeface="Avenir"/>
                    <a:ea typeface="Avenir"/>
                    <a:cs typeface="Avenir"/>
                    <a:sym typeface="Avenir"/>
                  </a:rPr>
                  <a:t> </a:t>
                </a:r>
                <a:endParaRPr/>
              </a:p>
            </p:txBody>
          </p:sp>
          <p:sp>
            <p:nvSpPr>
              <p:cNvPr id="84" name="Google Shape;84;p25"/>
              <p:cNvSpPr/>
              <p:nvPr/>
            </p:nvSpPr>
            <p:spPr>
              <a:xfrm>
                <a:off x="6116304" y="8227170"/>
                <a:ext cx="320040" cy="32004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 sz="1800" u="none" cap="none" strike="noStrike">
                    <a:solidFill>
                      <a:schemeClr val="lt1"/>
                    </a:solidFill>
                    <a:latin typeface="Avenir"/>
                    <a:ea typeface="Avenir"/>
                    <a:cs typeface="Avenir"/>
                    <a:sym typeface="Avenir"/>
                  </a:rPr>
                  <a:t> </a:t>
                </a:r>
                <a:endParaRPr/>
              </a:p>
            </p:txBody>
          </p:sp>
        </p:grpSp>
        <p:sp>
          <p:nvSpPr>
            <p:cNvPr id="85" name="Google Shape;85;p25"/>
            <p:cNvSpPr/>
            <p:nvPr/>
          </p:nvSpPr>
          <p:spPr>
            <a:xfrm>
              <a:off x="6184884" y="8295750"/>
              <a:ext cx="182880" cy="18288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 sz="1800" u="none" cap="none" strike="noStrike">
                  <a:solidFill>
                    <a:schemeClr val="lt1"/>
                  </a:solidFill>
                  <a:latin typeface="Avenir"/>
                  <a:ea typeface="Avenir"/>
                  <a:cs typeface="Avenir"/>
                  <a:sym typeface="Avenir"/>
                </a:rPr>
                <a:t> </a:t>
              </a:r>
              <a:endParaRPr/>
            </a:p>
          </p:txBody>
        </p:sp>
      </p:grpSp>
      <p:sp>
        <p:nvSpPr>
          <p:cNvPr id="86" name="Google Shape;86;p25"/>
          <p:cNvSpPr/>
          <p:nvPr/>
        </p:nvSpPr>
        <p:spPr>
          <a:xfrm>
            <a:off x="0" y="4043197"/>
            <a:ext cx="2029968" cy="7845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87" name="Google Shape;87;p25"/>
          <p:cNvSpPr/>
          <p:nvPr/>
        </p:nvSpPr>
        <p:spPr>
          <a:xfrm>
            <a:off x="0" y="2021358"/>
            <a:ext cx="1014984" cy="2029968"/>
          </a:xfrm>
          <a:custGeom>
            <a:rect b="b" l="l" r="r" t="t"/>
            <a:pathLst>
              <a:path extrusionOk="0" h="1828800" w="915648">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rgbClr val="D4D0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cxnSp>
        <p:nvCxnSpPr>
          <p:cNvPr id="88" name="Google Shape;88;p25"/>
          <p:cNvCxnSpPr/>
          <p:nvPr/>
        </p:nvCxnSpPr>
        <p:spPr>
          <a:xfrm>
            <a:off x="10632" y="-7753"/>
            <a:ext cx="4052352" cy="4040860"/>
          </a:xfrm>
          <a:prstGeom prst="straightConnector1">
            <a:avLst/>
          </a:prstGeom>
          <a:noFill/>
          <a:ln cap="flat" cmpd="sng" w="50800">
            <a:solidFill>
              <a:schemeClr val="accent2"/>
            </a:solidFill>
            <a:prstDash val="solid"/>
            <a:miter lim="800000"/>
            <a:headEnd len="sm" w="sm" type="none"/>
            <a:tailEnd len="sm" w="sm" type="none"/>
          </a:ln>
        </p:spPr>
      </p:cxnSp>
      <p:sp>
        <p:nvSpPr>
          <p:cNvPr id="89" name="Google Shape;89;p25"/>
          <p:cNvSpPr/>
          <p:nvPr/>
        </p:nvSpPr>
        <p:spPr>
          <a:xfrm>
            <a:off x="3903349" y="3869829"/>
            <a:ext cx="274320" cy="27432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90" name="Google Shape;90;p25"/>
          <p:cNvSpPr txBox="1"/>
          <p:nvPr>
            <p:ph idx="10" type="dt"/>
          </p:nvPr>
        </p:nvSpPr>
        <p:spPr>
          <a:xfrm>
            <a:off x="4937760" y="6353175"/>
            <a:ext cx="109728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25"/>
          <p:cNvSpPr txBox="1"/>
          <p:nvPr>
            <p:ph idx="11" type="ftr"/>
          </p:nvPr>
        </p:nvSpPr>
        <p:spPr>
          <a:xfrm>
            <a:off x="7436167" y="6350000"/>
            <a:ext cx="22860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25"/>
          <p:cNvSpPr txBox="1"/>
          <p:nvPr>
            <p:ph idx="12" type="sldNum"/>
          </p:nvPr>
        </p:nvSpPr>
        <p:spPr>
          <a:xfrm>
            <a:off x="11123295" y="6356350"/>
            <a:ext cx="457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u="none" cap="none" strike="noStrike">
                <a:solidFill>
                  <a:srgbClr val="3F3F3F"/>
                </a:solidFill>
                <a:latin typeface="Avenir"/>
                <a:ea typeface="Avenir"/>
                <a:cs typeface="Avenir"/>
                <a:sym typeface="Avenir"/>
              </a:defRPr>
            </a:lvl1pPr>
            <a:lvl2pPr indent="0" lvl="1" marL="0" algn="r">
              <a:spcBef>
                <a:spcPts val="0"/>
              </a:spcBef>
              <a:buNone/>
              <a:defRPr b="0" i="0" sz="1000" u="none" cap="none" strike="noStrike">
                <a:solidFill>
                  <a:srgbClr val="3F3F3F"/>
                </a:solidFill>
                <a:latin typeface="Avenir"/>
                <a:ea typeface="Avenir"/>
                <a:cs typeface="Avenir"/>
                <a:sym typeface="Avenir"/>
              </a:defRPr>
            </a:lvl2pPr>
            <a:lvl3pPr indent="0" lvl="2" marL="0" algn="r">
              <a:spcBef>
                <a:spcPts val="0"/>
              </a:spcBef>
              <a:buNone/>
              <a:defRPr b="0" i="0" sz="1000" u="none" cap="none" strike="noStrike">
                <a:solidFill>
                  <a:srgbClr val="3F3F3F"/>
                </a:solidFill>
                <a:latin typeface="Avenir"/>
                <a:ea typeface="Avenir"/>
                <a:cs typeface="Avenir"/>
                <a:sym typeface="Avenir"/>
              </a:defRPr>
            </a:lvl3pPr>
            <a:lvl4pPr indent="0" lvl="3" marL="0" algn="r">
              <a:spcBef>
                <a:spcPts val="0"/>
              </a:spcBef>
              <a:buNone/>
              <a:defRPr b="0" i="0" sz="1000" u="none" cap="none" strike="noStrike">
                <a:solidFill>
                  <a:srgbClr val="3F3F3F"/>
                </a:solidFill>
                <a:latin typeface="Avenir"/>
                <a:ea typeface="Avenir"/>
                <a:cs typeface="Avenir"/>
                <a:sym typeface="Avenir"/>
              </a:defRPr>
            </a:lvl4pPr>
            <a:lvl5pPr indent="0" lvl="4" marL="0" algn="r">
              <a:spcBef>
                <a:spcPts val="0"/>
              </a:spcBef>
              <a:buNone/>
              <a:defRPr b="0" i="0" sz="1000" u="none" cap="none" strike="noStrike">
                <a:solidFill>
                  <a:srgbClr val="3F3F3F"/>
                </a:solidFill>
                <a:latin typeface="Avenir"/>
                <a:ea typeface="Avenir"/>
                <a:cs typeface="Avenir"/>
                <a:sym typeface="Avenir"/>
              </a:defRPr>
            </a:lvl5pPr>
            <a:lvl6pPr indent="0" lvl="5" marL="0" algn="r">
              <a:spcBef>
                <a:spcPts val="0"/>
              </a:spcBef>
              <a:buNone/>
              <a:defRPr b="0" i="0" sz="1000" u="none" cap="none" strike="noStrike">
                <a:solidFill>
                  <a:srgbClr val="3F3F3F"/>
                </a:solidFill>
                <a:latin typeface="Avenir"/>
                <a:ea typeface="Avenir"/>
                <a:cs typeface="Avenir"/>
                <a:sym typeface="Avenir"/>
              </a:defRPr>
            </a:lvl6pPr>
            <a:lvl7pPr indent="0" lvl="6" marL="0" algn="r">
              <a:spcBef>
                <a:spcPts val="0"/>
              </a:spcBef>
              <a:buNone/>
              <a:defRPr b="0" i="0" sz="1000" u="none" cap="none" strike="noStrike">
                <a:solidFill>
                  <a:srgbClr val="3F3F3F"/>
                </a:solidFill>
                <a:latin typeface="Avenir"/>
                <a:ea typeface="Avenir"/>
                <a:cs typeface="Avenir"/>
                <a:sym typeface="Avenir"/>
              </a:defRPr>
            </a:lvl7pPr>
            <a:lvl8pPr indent="0" lvl="7" marL="0" algn="r">
              <a:spcBef>
                <a:spcPts val="0"/>
              </a:spcBef>
              <a:buNone/>
              <a:defRPr b="0" i="0" sz="1000" u="none" cap="none" strike="noStrike">
                <a:solidFill>
                  <a:srgbClr val="3F3F3F"/>
                </a:solidFill>
                <a:latin typeface="Avenir"/>
                <a:ea typeface="Avenir"/>
                <a:cs typeface="Avenir"/>
                <a:sym typeface="Avenir"/>
              </a:defRPr>
            </a:lvl8pPr>
            <a:lvl9pPr indent="0" lvl="8" marL="0" algn="r">
              <a:spcBef>
                <a:spcPts val="0"/>
              </a:spcBef>
              <a:buNone/>
              <a:defRPr b="0" i="0" sz="1000" u="none" cap="none" strike="noStrike">
                <a:solidFill>
                  <a:srgbClr val="3F3F3F"/>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552">
          <p15:clr>
            <a:srgbClr val="FBAE40"/>
          </p15:clr>
        </p15:guide>
        <p15:guide id="2" pos="7104">
          <p15:clr>
            <a:srgbClr val="FBAE40"/>
          </p15:clr>
        </p15:guide>
        <p15:guide id="3" pos="739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nding">
  <p:cSld name="Funding">
    <p:bg>
      <p:bgPr>
        <a:solidFill>
          <a:schemeClr val="accent2"/>
        </a:solidFill>
      </p:bgPr>
    </p:bg>
    <p:spTree>
      <p:nvGrpSpPr>
        <p:cNvPr id="777" name="Shape 777"/>
        <p:cNvGrpSpPr/>
        <p:nvPr/>
      </p:nvGrpSpPr>
      <p:grpSpPr>
        <a:xfrm>
          <a:off x="0" y="0"/>
          <a:ext cx="0" cy="0"/>
          <a:chOff x="0" y="0"/>
          <a:chExt cx="0" cy="0"/>
        </a:xfrm>
      </p:grpSpPr>
      <p:sp>
        <p:nvSpPr>
          <p:cNvPr id="778" name="Google Shape;778;p43"/>
          <p:cNvSpPr txBox="1"/>
          <p:nvPr>
            <p:ph type="title"/>
          </p:nvPr>
        </p:nvSpPr>
        <p:spPr>
          <a:xfrm>
            <a:off x="914400" y="896112"/>
            <a:ext cx="10058400" cy="694171"/>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4400"/>
              <a:buFont typeface="Avenir"/>
              <a:buNone/>
              <a:defRPr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779" name="Google Shape;779;p43"/>
          <p:cNvGrpSpPr/>
          <p:nvPr/>
        </p:nvGrpSpPr>
        <p:grpSpPr>
          <a:xfrm>
            <a:off x="11173968" y="0"/>
            <a:ext cx="1018032" cy="6862761"/>
            <a:chOff x="11173968" y="0"/>
            <a:chExt cx="1018032" cy="6862761"/>
          </a:xfrm>
        </p:grpSpPr>
        <p:sp>
          <p:nvSpPr>
            <p:cNvPr id="780" name="Google Shape;780;p43"/>
            <p:cNvSpPr/>
            <p:nvPr/>
          </p:nvSpPr>
          <p:spPr>
            <a:xfrm>
              <a:off x="11177016" y="4858514"/>
              <a:ext cx="1014984" cy="200424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781" name="Google Shape;781;p43"/>
            <p:cNvSpPr/>
            <p:nvPr/>
          </p:nvSpPr>
          <p:spPr>
            <a:xfrm>
              <a:off x="11177016" y="2838061"/>
              <a:ext cx="1014984" cy="2029968"/>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782" name="Google Shape;782;p43"/>
            <p:cNvSpPr/>
            <p:nvPr/>
          </p:nvSpPr>
          <p:spPr>
            <a:xfrm>
              <a:off x="11177016" y="0"/>
              <a:ext cx="1014984" cy="2029968"/>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descr="A black and white striped pattern&#10;&#10;Description automatically generated with low confidence" id="783" name="Google Shape;783;p43"/>
            <p:cNvPicPr preferRelativeResize="0"/>
            <p:nvPr/>
          </p:nvPicPr>
          <p:blipFill rotWithShape="1">
            <a:blip r:embed="rId2">
              <a:alphaModFix/>
            </a:blip>
            <a:srcRect b="0" l="0" r="0" t="0"/>
            <a:stretch/>
          </p:blipFill>
          <p:spPr>
            <a:xfrm rot="5400000">
              <a:off x="10718200" y="557719"/>
              <a:ext cx="1828800" cy="905164"/>
            </a:xfrm>
            <a:prstGeom prst="rect">
              <a:avLst/>
            </a:prstGeom>
            <a:noFill/>
            <a:ln>
              <a:noFill/>
            </a:ln>
          </p:spPr>
        </p:pic>
        <p:sp>
          <p:nvSpPr>
            <p:cNvPr id="784" name="Google Shape;784;p43"/>
            <p:cNvSpPr/>
            <p:nvPr/>
          </p:nvSpPr>
          <p:spPr>
            <a:xfrm>
              <a:off x="11177016" y="2026941"/>
              <a:ext cx="1014984" cy="812951"/>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785" name="Google Shape;785;p43"/>
            <p:cNvSpPr/>
            <p:nvPr/>
          </p:nvSpPr>
          <p:spPr>
            <a:xfrm rot="10800000">
              <a:off x="11277600" y="2954014"/>
              <a:ext cx="914400" cy="1828800"/>
            </a:xfrm>
            <a:custGeom>
              <a:rect b="b" l="l" r="r" t="t"/>
              <a:pathLst>
                <a:path extrusionOk="0" h="1828800" w="915648">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rgbClr val="D4D0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id="786" name="Google Shape;786;p43"/>
            <p:cNvPicPr preferRelativeResize="0"/>
            <p:nvPr/>
          </p:nvPicPr>
          <p:blipFill rotWithShape="1">
            <a:blip r:embed="rId3">
              <a:alphaModFix/>
            </a:blip>
            <a:srcRect b="0" l="0" r="0" t="0"/>
            <a:stretch/>
          </p:blipFill>
          <p:spPr>
            <a:xfrm rot="5400000">
              <a:off x="10716768" y="5418805"/>
              <a:ext cx="1828800" cy="914400"/>
            </a:xfrm>
            <a:prstGeom prst="rect">
              <a:avLst/>
            </a:prstGeom>
            <a:noFill/>
            <a:ln>
              <a:noFill/>
            </a:ln>
          </p:spPr>
        </p:pic>
      </p:grpSp>
      <p:sp>
        <p:nvSpPr>
          <p:cNvPr id="787" name="Google Shape;787;p43"/>
          <p:cNvSpPr txBox="1"/>
          <p:nvPr>
            <p:ph idx="1" type="body"/>
          </p:nvPr>
        </p:nvSpPr>
        <p:spPr>
          <a:xfrm>
            <a:off x="2678424" y="2107851"/>
            <a:ext cx="1530196" cy="39403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2"/>
              </a:buClr>
              <a:buSzPts val="1600"/>
              <a:buNone/>
              <a:defRPr b="1" sz="1600">
                <a:solidFill>
                  <a:schemeClr val="dk2"/>
                </a:solidFill>
                <a:latin typeface="Avenir"/>
                <a:ea typeface="Avenir"/>
                <a:cs typeface="Avenir"/>
                <a:sym typeface="Avenir"/>
              </a:defRPr>
            </a:lvl1pPr>
            <a:lvl2pPr indent="-228600" lvl="1" marL="914400" algn="l">
              <a:lnSpc>
                <a:spcPct val="90000"/>
              </a:lnSpc>
              <a:spcBef>
                <a:spcPts val="500"/>
              </a:spcBef>
              <a:spcAft>
                <a:spcPts val="0"/>
              </a:spcAft>
              <a:buClr>
                <a:schemeClr val="lt1"/>
              </a:buClr>
              <a:buSzPts val="1800"/>
              <a:buNone/>
              <a:defRPr sz="1800">
                <a:solidFill>
                  <a:schemeClr val="lt1"/>
                </a:solidFill>
              </a:defRPr>
            </a:lvl2pPr>
            <a:lvl3pPr indent="-228600" lvl="2" marL="1371600" algn="l">
              <a:lnSpc>
                <a:spcPct val="90000"/>
              </a:lnSpc>
              <a:spcBef>
                <a:spcPts val="500"/>
              </a:spcBef>
              <a:spcAft>
                <a:spcPts val="0"/>
              </a:spcAft>
              <a:buClr>
                <a:schemeClr val="lt1"/>
              </a:buClr>
              <a:buSzPts val="1600"/>
              <a:buNone/>
              <a:defRPr sz="1600">
                <a:solidFill>
                  <a:schemeClr val="lt1"/>
                </a:solidFill>
              </a:defRPr>
            </a:lvl3pPr>
            <a:lvl4pPr indent="-228600" lvl="3" marL="1828800" algn="l">
              <a:lnSpc>
                <a:spcPct val="90000"/>
              </a:lnSpc>
              <a:spcBef>
                <a:spcPts val="500"/>
              </a:spcBef>
              <a:spcAft>
                <a:spcPts val="0"/>
              </a:spcAft>
              <a:buClr>
                <a:schemeClr val="lt1"/>
              </a:buClr>
              <a:buSzPts val="1400"/>
              <a:buNone/>
              <a:defRPr sz="1400">
                <a:solidFill>
                  <a:schemeClr val="lt1"/>
                </a:solidFill>
              </a:defRPr>
            </a:lvl4pPr>
            <a:lvl5pPr indent="-228600" lvl="4" marL="2286000" algn="l">
              <a:lnSpc>
                <a:spcPct val="90000"/>
              </a:lnSpc>
              <a:spcBef>
                <a:spcPts val="500"/>
              </a:spcBef>
              <a:spcAft>
                <a:spcPts val="0"/>
              </a:spcAft>
              <a:buClr>
                <a:schemeClr val="lt1"/>
              </a:buClr>
              <a:buSzPts val="1400"/>
              <a:buNone/>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8" name="Google Shape;788;p43"/>
          <p:cNvSpPr txBox="1"/>
          <p:nvPr>
            <p:ph idx="2" type="body"/>
          </p:nvPr>
        </p:nvSpPr>
        <p:spPr>
          <a:xfrm>
            <a:off x="2052902" y="2559632"/>
            <a:ext cx="2070325" cy="380859"/>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2"/>
              </a:buClr>
              <a:buSzPts val="1600"/>
              <a:buNone/>
              <a:defRPr b="0" sz="1600">
                <a:solidFill>
                  <a:schemeClr val="dk2"/>
                </a:solidFill>
                <a:latin typeface="Avenir"/>
                <a:ea typeface="Avenir"/>
                <a:cs typeface="Avenir"/>
                <a:sym typeface="Avenir"/>
              </a:defRPr>
            </a:lvl1pPr>
            <a:lvl2pPr indent="-228600" lvl="1" marL="914400" algn="l">
              <a:lnSpc>
                <a:spcPct val="90000"/>
              </a:lnSpc>
              <a:spcBef>
                <a:spcPts val="500"/>
              </a:spcBef>
              <a:spcAft>
                <a:spcPts val="0"/>
              </a:spcAft>
              <a:buClr>
                <a:schemeClr val="lt1"/>
              </a:buClr>
              <a:buSzPts val="1800"/>
              <a:buNone/>
              <a:defRPr sz="1800">
                <a:solidFill>
                  <a:schemeClr val="lt1"/>
                </a:solidFill>
              </a:defRPr>
            </a:lvl2pPr>
            <a:lvl3pPr indent="-228600" lvl="2" marL="1371600" algn="l">
              <a:lnSpc>
                <a:spcPct val="90000"/>
              </a:lnSpc>
              <a:spcBef>
                <a:spcPts val="500"/>
              </a:spcBef>
              <a:spcAft>
                <a:spcPts val="0"/>
              </a:spcAft>
              <a:buClr>
                <a:schemeClr val="lt1"/>
              </a:buClr>
              <a:buSzPts val="1600"/>
              <a:buNone/>
              <a:defRPr sz="1600">
                <a:solidFill>
                  <a:schemeClr val="lt1"/>
                </a:solidFill>
              </a:defRPr>
            </a:lvl3pPr>
            <a:lvl4pPr indent="-228600" lvl="3" marL="1828800" algn="l">
              <a:lnSpc>
                <a:spcPct val="90000"/>
              </a:lnSpc>
              <a:spcBef>
                <a:spcPts val="500"/>
              </a:spcBef>
              <a:spcAft>
                <a:spcPts val="0"/>
              </a:spcAft>
              <a:buClr>
                <a:schemeClr val="lt1"/>
              </a:buClr>
              <a:buSzPts val="1400"/>
              <a:buNone/>
              <a:defRPr sz="1400">
                <a:solidFill>
                  <a:schemeClr val="lt1"/>
                </a:solidFill>
              </a:defRPr>
            </a:lvl4pPr>
            <a:lvl5pPr indent="-228600" lvl="4" marL="2286000" algn="l">
              <a:lnSpc>
                <a:spcPct val="90000"/>
              </a:lnSpc>
              <a:spcBef>
                <a:spcPts val="500"/>
              </a:spcBef>
              <a:spcAft>
                <a:spcPts val="0"/>
              </a:spcAft>
              <a:buClr>
                <a:schemeClr val="lt1"/>
              </a:buClr>
              <a:buSzPts val="1400"/>
              <a:buNone/>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9" name="Google Shape;789;p43"/>
          <p:cNvSpPr txBox="1"/>
          <p:nvPr>
            <p:ph idx="3" type="body"/>
          </p:nvPr>
        </p:nvSpPr>
        <p:spPr>
          <a:xfrm>
            <a:off x="1878637" y="2848394"/>
            <a:ext cx="2074739" cy="509921"/>
          </a:xfrm>
          <a:prstGeom prst="rect">
            <a:avLst/>
          </a:prstGeom>
          <a:noFill/>
          <a:ln>
            <a:noFill/>
          </a:ln>
        </p:spPr>
        <p:txBody>
          <a:bodyPr anchorCtr="0" anchor="t" bIns="45700" lIns="91425" spcFirstLastPara="1" rIns="91425" wrap="square" tIns="45700">
            <a:noAutofit/>
          </a:bodyPr>
          <a:lstStyle>
            <a:lvl1pPr indent="-228600" lvl="0" marL="457200" algn="r">
              <a:lnSpc>
                <a:spcPct val="90000"/>
              </a:lnSpc>
              <a:spcBef>
                <a:spcPts val="1000"/>
              </a:spcBef>
              <a:spcAft>
                <a:spcPts val="0"/>
              </a:spcAft>
              <a:buClr>
                <a:schemeClr val="dk2"/>
              </a:buClr>
              <a:buSzPts val="1200"/>
              <a:buNone/>
              <a:defRPr b="0" sz="1200">
                <a:solidFill>
                  <a:schemeClr val="dk2"/>
                </a:solidFill>
                <a:latin typeface="Avenir"/>
                <a:ea typeface="Avenir"/>
                <a:cs typeface="Avenir"/>
                <a:sym typeface="Avenir"/>
              </a:defRPr>
            </a:lvl1pPr>
            <a:lvl2pPr indent="-228600" lvl="1" marL="914400" algn="l">
              <a:lnSpc>
                <a:spcPct val="90000"/>
              </a:lnSpc>
              <a:spcBef>
                <a:spcPts val="500"/>
              </a:spcBef>
              <a:spcAft>
                <a:spcPts val="0"/>
              </a:spcAft>
              <a:buClr>
                <a:schemeClr val="lt1"/>
              </a:buClr>
              <a:buSzPts val="1800"/>
              <a:buNone/>
              <a:defRPr sz="1800">
                <a:solidFill>
                  <a:schemeClr val="lt1"/>
                </a:solidFill>
              </a:defRPr>
            </a:lvl2pPr>
            <a:lvl3pPr indent="-228600" lvl="2" marL="1371600" algn="l">
              <a:lnSpc>
                <a:spcPct val="90000"/>
              </a:lnSpc>
              <a:spcBef>
                <a:spcPts val="500"/>
              </a:spcBef>
              <a:spcAft>
                <a:spcPts val="0"/>
              </a:spcAft>
              <a:buClr>
                <a:schemeClr val="lt1"/>
              </a:buClr>
              <a:buSzPts val="1600"/>
              <a:buNone/>
              <a:defRPr sz="1600">
                <a:solidFill>
                  <a:schemeClr val="lt1"/>
                </a:solidFill>
              </a:defRPr>
            </a:lvl3pPr>
            <a:lvl4pPr indent="-228600" lvl="3" marL="1828800" algn="l">
              <a:lnSpc>
                <a:spcPct val="90000"/>
              </a:lnSpc>
              <a:spcBef>
                <a:spcPts val="500"/>
              </a:spcBef>
              <a:spcAft>
                <a:spcPts val="0"/>
              </a:spcAft>
              <a:buClr>
                <a:schemeClr val="lt1"/>
              </a:buClr>
              <a:buSzPts val="1400"/>
              <a:buNone/>
              <a:defRPr sz="1400">
                <a:solidFill>
                  <a:schemeClr val="lt1"/>
                </a:solidFill>
              </a:defRPr>
            </a:lvl4pPr>
            <a:lvl5pPr indent="-228600" lvl="4" marL="2286000" algn="l">
              <a:lnSpc>
                <a:spcPct val="90000"/>
              </a:lnSpc>
              <a:spcBef>
                <a:spcPts val="500"/>
              </a:spcBef>
              <a:spcAft>
                <a:spcPts val="0"/>
              </a:spcAft>
              <a:buClr>
                <a:schemeClr val="lt1"/>
              </a:buClr>
              <a:buSzPts val="1400"/>
              <a:buNone/>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0" name="Google Shape;790;p43"/>
          <p:cNvSpPr txBox="1"/>
          <p:nvPr>
            <p:ph idx="4" type="body"/>
          </p:nvPr>
        </p:nvSpPr>
        <p:spPr>
          <a:xfrm>
            <a:off x="7060242" y="1685195"/>
            <a:ext cx="1050925" cy="37782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2"/>
              </a:buClr>
              <a:buSzPts val="1600"/>
              <a:buNone/>
              <a:defRPr b="1" sz="1600">
                <a:solidFill>
                  <a:schemeClr val="dk2"/>
                </a:solidFill>
                <a:latin typeface="Avenir"/>
                <a:ea typeface="Avenir"/>
                <a:cs typeface="Avenir"/>
                <a:sym typeface="Avenir"/>
              </a:defRPr>
            </a:lvl1pPr>
            <a:lvl2pPr indent="-228600" lvl="1" marL="914400" algn="l">
              <a:lnSpc>
                <a:spcPct val="90000"/>
              </a:lnSpc>
              <a:spcBef>
                <a:spcPts val="500"/>
              </a:spcBef>
              <a:spcAft>
                <a:spcPts val="0"/>
              </a:spcAft>
              <a:buClr>
                <a:schemeClr val="lt1"/>
              </a:buClr>
              <a:buSzPts val="1800"/>
              <a:buNone/>
              <a:defRPr sz="1800">
                <a:solidFill>
                  <a:schemeClr val="lt1"/>
                </a:solidFill>
              </a:defRPr>
            </a:lvl2pPr>
            <a:lvl3pPr indent="-228600" lvl="2" marL="1371600" algn="l">
              <a:lnSpc>
                <a:spcPct val="90000"/>
              </a:lnSpc>
              <a:spcBef>
                <a:spcPts val="500"/>
              </a:spcBef>
              <a:spcAft>
                <a:spcPts val="0"/>
              </a:spcAft>
              <a:buClr>
                <a:schemeClr val="lt1"/>
              </a:buClr>
              <a:buSzPts val="1600"/>
              <a:buNone/>
              <a:defRPr sz="1600">
                <a:solidFill>
                  <a:schemeClr val="lt1"/>
                </a:solidFill>
              </a:defRPr>
            </a:lvl3pPr>
            <a:lvl4pPr indent="-228600" lvl="3" marL="1828800" algn="l">
              <a:lnSpc>
                <a:spcPct val="90000"/>
              </a:lnSpc>
              <a:spcBef>
                <a:spcPts val="500"/>
              </a:spcBef>
              <a:spcAft>
                <a:spcPts val="0"/>
              </a:spcAft>
              <a:buClr>
                <a:schemeClr val="lt1"/>
              </a:buClr>
              <a:buSzPts val="1400"/>
              <a:buNone/>
              <a:defRPr sz="1400">
                <a:solidFill>
                  <a:schemeClr val="lt1"/>
                </a:solidFill>
              </a:defRPr>
            </a:lvl4pPr>
            <a:lvl5pPr indent="-228600" lvl="4" marL="2286000" algn="l">
              <a:lnSpc>
                <a:spcPct val="90000"/>
              </a:lnSpc>
              <a:spcBef>
                <a:spcPts val="500"/>
              </a:spcBef>
              <a:spcAft>
                <a:spcPts val="0"/>
              </a:spcAft>
              <a:buClr>
                <a:schemeClr val="lt1"/>
              </a:buClr>
              <a:buSzPts val="1400"/>
              <a:buNone/>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1" name="Google Shape;791;p43"/>
          <p:cNvSpPr txBox="1"/>
          <p:nvPr>
            <p:ph idx="5" type="body"/>
          </p:nvPr>
        </p:nvSpPr>
        <p:spPr>
          <a:xfrm>
            <a:off x="7667063" y="2203470"/>
            <a:ext cx="1680922" cy="37782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2"/>
              </a:buClr>
              <a:buSzPts val="1600"/>
              <a:buNone/>
              <a:defRPr b="0" sz="1600">
                <a:solidFill>
                  <a:schemeClr val="dk2"/>
                </a:solidFill>
                <a:latin typeface="Avenir"/>
                <a:ea typeface="Avenir"/>
                <a:cs typeface="Avenir"/>
                <a:sym typeface="Avenir"/>
              </a:defRPr>
            </a:lvl1pPr>
            <a:lvl2pPr indent="-228600" lvl="1" marL="914400" algn="l">
              <a:lnSpc>
                <a:spcPct val="90000"/>
              </a:lnSpc>
              <a:spcBef>
                <a:spcPts val="500"/>
              </a:spcBef>
              <a:spcAft>
                <a:spcPts val="0"/>
              </a:spcAft>
              <a:buClr>
                <a:schemeClr val="lt1"/>
              </a:buClr>
              <a:buSzPts val="1800"/>
              <a:buNone/>
              <a:defRPr sz="1800">
                <a:solidFill>
                  <a:schemeClr val="lt1"/>
                </a:solidFill>
              </a:defRPr>
            </a:lvl2pPr>
            <a:lvl3pPr indent="-228600" lvl="2" marL="1371600" algn="l">
              <a:lnSpc>
                <a:spcPct val="90000"/>
              </a:lnSpc>
              <a:spcBef>
                <a:spcPts val="500"/>
              </a:spcBef>
              <a:spcAft>
                <a:spcPts val="0"/>
              </a:spcAft>
              <a:buClr>
                <a:schemeClr val="lt1"/>
              </a:buClr>
              <a:buSzPts val="1600"/>
              <a:buNone/>
              <a:defRPr sz="1600">
                <a:solidFill>
                  <a:schemeClr val="lt1"/>
                </a:solidFill>
              </a:defRPr>
            </a:lvl3pPr>
            <a:lvl4pPr indent="-228600" lvl="3" marL="1828800" algn="l">
              <a:lnSpc>
                <a:spcPct val="90000"/>
              </a:lnSpc>
              <a:spcBef>
                <a:spcPts val="500"/>
              </a:spcBef>
              <a:spcAft>
                <a:spcPts val="0"/>
              </a:spcAft>
              <a:buClr>
                <a:schemeClr val="lt1"/>
              </a:buClr>
              <a:buSzPts val="1400"/>
              <a:buNone/>
              <a:defRPr sz="1400">
                <a:solidFill>
                  <a:schemeClr val="lt1"/>
                </a:solidFill>
              </a:defRPr>
            </a:lvl4pPr>
            <a:lvl5pPr indent="-228600" lvl="4" marL="2286000" algn="l">
              <a:lnSpc>
                <a:spcPct val="90000"/>
              </a:lnSpc>
              <a:spcBef>
                <a:spcPts val="500"/>
              </a:spcBef>
              <a:spcAft>
                <a:spcPts val="0"/>
              </a:spcAft>
              <a:buClr>
                <a:schemeClr val="lt1"/>
              </a:buClr>
              <a:buSzPts val="1400"/>
              <a:buNone/>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2" name="Google Shape;792;p43"/>
          <p:cNvSpPr txBox="1"/>
          <p:nvPr>
            <p:ph idx="6" type="body"/>
          </p:nvPr>
        </p:nvSpPr>
        <p:spPr>
          <a:xfrm>
            <a:off x="7662713" y="2512081"/>
            <a:ext cx="1957767" cy="569574"/>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2"/>
              </a:buClr>
              <a:buSzPts val="1200"/>
              <a:buNone/>
              <a:defRPr b="0" sz="1200">
                <a:solidFill>
                  <a:schemeClr val="dk2"/>
                </a:solidFill>
                <a:latin typeface="Avenir"/>
                <a:ea typeface="Avenir"/>
                <a:cs typeface="Avenir"/>
                <a:sym typeface="Avenir"/>
              </a:defRPr>
            </a:lvl1pPr>
            <a:lvl2pPr indent="-228600" lvl="1" marL="914400" algn="l">
              <a:lnSpc>
                <a:spcPct val="90000"/>
              </a:lnSpc>
              <a:spcBef>
                <a:spcPts val="500"/>
              </a:spcBef>
              <a:spcAft>
                <a:spcPts val="0"/>
              </a:spcAft>
              <a:buClr>
                <a:schemeClr val="lt1"/>
              </a:buClr>
              <a:buSzPts val="1800"/>
              <a:buNone/>
              <a:defRPr sz="1800">
                <a:solidFill>
                  <a:schemeClr val="lt1"/>
                </a:solidFill>
              </a:defRPr>
            </a:lvl2pPr>
            <a:lvl3pPr indent="-228600" lvl="2" marL="1371600" algn="l">
              <a:lnSpc>
                <a:spcPct val="90000"/>
              </a:lnSpc>
              <a:spcBef>
                <a:spcPts val="500"/>
              </a:spcBef>
              <a:spcAft>
                <a:spcPts val="0"/>
              </a:spcAft>
              <a:buClr>
                <a:schemeClr val="lt1"/>
              </a:buClr>
              <a:buSzPts val="1600"/>
              <a:buNone/>
              <a:defRPr sz="1600">
                <a:solidFill>
                  <a:schemeClr val="lt1"/>
                </a:solidFill>
              </a:defRPr>
            </a:lvl3pPr>
            <a:lvl4pPr indent="-228600" lvl="3" marL="1828800" algn="l">
              <a:lnSpc>
                <a:spcPct val="90000"/>
              </a:lnSpc>
              <a:spcBef>
                <a:spcPts val="500"/>
              </a:spcBef>
              <a:spcAft>
                <a:spcPts val="0"/>
              </a:spcAft>
              <a:buClr>
                <a:schemeClr val="lt1"/>
              </a:buClr>
              <a:buSzPts val="1400"/>
              <a:buNone/>
              <a:defRPr sz="1400">
                <a:solidFill>
                  <a:schemeClr val="lt1"/>
                </a:solidFill>
              </a:defRPr>
            </a:lvl4pPr>
            <a:lvl5pPr indent="-228600" lvl="4" marL="2286000" algn="l">
              <a:lnSpc>
                <a:spcPct val="90000"/>
              </a:lnSpc>
              <a:spcBef>
                <a:spcPts val="500"/>
              </a:spcBef>
              <a:spcAft>
                <a:spcPts val="0"/>
              </a:spcAft>
              <a:buClr>
                <a:schemeClr val="lt1"/>
              </a:buClr>
              <a:buSzPts val="1400"/>
              <a:buNone/>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 name="Google Shape;793;p43"/>
          <p:cNvSpPr txBox="1"/>
          <p:nvPr>
            <p:ph idx="7" type="body"/>
          </p:nvPr>
        </p:nvSpPr>
        <p:spPr>
          <a:xfrm>
            <a:off x="1996818" y="4181199"/>
            <a:ext cx="1050925" cy="37782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2"/>
              </a:buClr>
              <a:buSzPts val="1600"/>
              <a:buNone/>
              <a:defRPr b="1" sz="1600">
                <a:solidFill>
                  <a:schemeClr val="dk2"/>
                </a:solidFill>
                <a:latin typeface="Avenir"/>
                <a:ea typeface="Avenir"/>
                <a:cs typeface="Avenir"/>
                <a:sym typeface="Avenir"/>
              </a:defRPr>
            </a:lvl1pPr>
            <a:lvl2pPr indent="-228600" lvl="1" marL="914400" algn="l">
              <a:lnSpc>
                <a:spcPct val="90000"/>
              </a:lnSpc>
              <a:spcBef>
                <a:spcPts val="500"/>
              </a:spcBef>
              <a:spcAft>
                <a:spcPts val="0"/>
              </a:spcAft>
              <a:buClr>
                <a:schemeClr val="lt1"/>
              </a:buClr>
              <a:buSzPts val="1800"/>
              <a:buNone/>
              <a:defRPr sz="1800">
                <a:solidFill>
                  <a:schemeClr val="lt1"/>
                </a:solidFill>
              </a:defRPr>
            </a:lvl2pPr>
            <a:lvl3pPr indent="-228600" lvl="2" marL="1371600" algn="l">
              <a:lnSpc>
                <a:spcPct val="90000"/>
              </a:lnSpc>
              <a:spcBef>
                <a:spcPts val="500"/>
              </a:spcBef>
              <a:spcAft>
                <a:spcPts val="0"/>
              </a:spcAft>
              <a:buClr>
                <a:schemeClr val="lt1"/>
              </a:buClr>
              <a:buSzPts val="1600"/>
              <a:buNone/>
              <a:defRPr sz="1600">
                <a:solidFill>
                  <a:schemeClr val="lt1"/>
                </a:solidFill>
              </a:defRPr>
            </a:lvl3pPr>
            <a:lvl4pPr indent="-228600" lvl="3" marL="1828800" algn="l">
              <a:lnSpc>
                <a:spcPct val="90000"/>
              </a:lnSpc>
              <a:spcBef>
                <a:spcPts val="500"/>
              </a:spcBef>
              <a:spcAft>
                <a:spcPts val="0"/>
              </a:spcAft>
              <a:buClr>
                <a:schemeClr val="lt1"/>
              </a:buClr>
              <a:buSzPts val="1400"/>
              <a:buNone/>
              <a:defRPr sz="1400">
                <a:solidFill>
                  <a:schemeClr val="lt1"/>
                </a:solidFill>
              </a:defRPr>
            </a:lvl4pPr>
            <a:lvl5pPr indent="-228600" lvl="4" marL="2286000" algn="l">
              <a:lnSpc>
                <a:spcPct val="90000"/>
              </a:lnSpc>
              <a:spcBef>
                <a:spcPts val="500"/>
              </a:spcBef>
              <a:spcAft>
                <a:spcPts val="0"/>
              </a:spcAft>
              <a:buClr>
                <a:schemeClr val="lt1"/>
              </a:buClr>
              <a:buSzPts val="1400"/>
              <a:buNone/>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4" name="Google Shape;794;p43"/>
          <p:cNvSpPr txBox="1"/>
          <p:nvPr>
            <p:ph idx="8" type="body"/>
          </p:nvPr>
        </p:nvSpPr>
        <p:spPr>
          <a:xfrm>
            <a:off x="1810730" y="4727342"/>
            <a:ext cx="1857095" cy="377825"/>
          </a:xfrm>
          <a:prstGeom prst="rect">
            <a:avLst/>
          </a:prstGeom>
          <a:noFill/>
          <a:ln>
            <a:noFill/>
          </a:ln>
        </p:spPr>
        <p:txBody>
          <a:bodyPr anchorCtr="0" anchor="t" bIns="45700" lIns="91425" spcFirstLastPara="1" rIns="91425" wrap="square" tIns="45700">
            <a:noAutofit/>
          </a:bodyPr>
          <a:lstStyle>
            <a:lvl1pPr indent="-228600" lvl="0" marL="457200" algn="r">
              <a:lnSpc>
                <a:spcPct val="90000"/>
              </a:lnSpc>
              <a:spcBef>
                <a:spcPts val="1000"/>
              </a:spcBef>
              <a:spcAft>
                <a:spcPts val="0"/>
              </a:spcAft>
              <a:buClr>
                <a:schemeClr val="dk2"/>
              </a:buClr>
              <a:buSzPts val="1600"/>
              <a:buNone/>
              <a:defRPr b="0" sz="1600">
                <a:solidFill>
                  <a:schemeClr val="dk2"/>
                </a:solidFill>
                <a:latin typeface="Avenir"/>
                <a:ea typeface="Avenir"/>
                <a:cs typeface="Avenir"/>
                <a:sym typeface="Avenir"/>
              </a:defRPr>
            </a:lvl1pPr>
            <a:lvl2pPr indent="-228600" lvl="1" marL="914400" algn="l">
              <a:lnSpc>
                <a:spcPct val="90000"/>
              </a:lnSpc>
              <a:spcBef>
                <a:spcPts val="500"/>
              </a:spcBef>
              <a:spcAft>
                <a:spcPts val="0"/>
              </a:spcAft>
              <a:buClr>
                <a:schemeClr val="lt1"/>
              </a:buClr>
              <a:buSzPts val="1800"/>
              <a:buNone/>
              <a:defRPr sz="1800">
                <a:solidFill>
                  <a:schemeClr val="lt1"/>
                </a:solidFill>
              </a:defRPr>
            </a:lvl2pPr>
            <a:lvl3pPr indent="-228600" lvl="2" marL="1371600" algn="l">
              <a:lnSpc>
                <a:spcPct val="90000"/>
              </a:lnSpc>
              <a:spcBef>
                <a:spcPts val="500"/>
              </a:spcBef>
              <a:spcAft>
                <a:spcPts val="0"/>
              </a:spcAft>
              <a:buClr>
                <a:schemeClr val="lt1"/>
              </a:buClr>
              <a:buSzPts val="1600"/>
              <a:buNone/>
              <a:defRPr sz="1600">
                <a:solidFill>
                  <a:schemeClr val="lt1"/>
                </a:solidFill>
              </a:defRPr>
            </a:lvl3pPr>
            <a:lvl4pPr indent="-228600" lvl="3" marL="1828800" algn="l">
              <a:lnSpc>
                <a:spcPct val="90000"/>
              </a:lnSpc>
              <a:spcBef>
                <a:spcPts val="500"/>
              </a:spcBef>
              <a:spcAft>
                <a:spcPts val="0"/>
              </a:spcAft>
              <a:buClr>
                <a:schemeClr val="lt1"/>
              </a:buClr>
              <a:buSzPts val="1400"/>
              <a:buNone/>
              <a:defRPr sz="1400">
                <a:solidFill>
                  <a:schemeClr val="lt1"/>
                </a:solidFill>
              </a:defRPr>
            </a:lvl4pPr>
            <a:lvl5pPr indent="-228600" lvl="4" marL="2286000" algn="l">
              <a:lnSpc>
                <a:spcPct val="90000"/>
              </a:lnSpc>
              <a:spcBef>
                <a:spcPts val="500"/>
              </a:spcBef>
              <a:spcAft>
                <a:spcPts val="0"/>
              </a:spcAft>
              <a:buClr>
                <a:schemeClr val="lt1"/>
              </a:buClr>
              <a:buSzPts val="1400"/>
              <a:buNone/>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5" name="Google Shape;795;p43"/>
          <p:cNvSpPr txBox="1"/>
          <p:nvPr>
            <p:ph idx="9" type="body"/>
          </p:nvPr>
        </p:nvSpPr>
        <p:spPr>
          <a:xfrm>
            <a:off x="1308100" y="5052157"/>
            <a:ext cx="2350537" cy="875894"/>
          </a:xfrm>
          <a:prstGeom prst="rect">
            <a:avLst/>
          </a:prstGeom>
          <a:noFill/>
          <a:ln>
            <a:noFill/>
          </a:ln>
        </p:spPr>
        <p:txBody>
          <a:bodyPr anchorCtr="0" anchor="t" bIns="45700" lIns="91425" spcFirstLastPara="1" rIns="91425" wrap="square" tIns="45700">
            <a:noAutofit/>
          </a:bodyPr>
          <a:lstStyle>
            <a:lvl1pPr indent="-228600" lvl="0" marL="457200" algn="r">
              <a:lnSpc>
                <a:spcPct val="90000"/>
              </a:lnSpc>
              <a:spcBef>
                <a:spcPts val="1000"/>
              </a:spcBef>
              <a:spcAft>
                <a:spcPts val="0"/>
              </a:spcAft>
              <a:buClr>
                <a:schemeClr val="dk2"/>
              </a:buClr>
              <a:buSzPts val="1200"/>
              <a:buNone/>
              <a:defRPr b="0" sz="1200">
                <a:solidFill>
                  <a:schemeClr val="dk2"/>
                </a:solidFill>
                <a:latin typeface="Avenir"/>
                <a:ea typeface="Avenir"/>
                <a:cs typeface="Avenir"/>
                <a:sym typeface="Avenir"/>
              </a:defRPr>
            </a:lvl1pPr>
            <a:lvl2pPr indent="-228600" lvl="1" marL="914400" algn="l">
              <a:lnSpc>
                <a:spcPct val="90000"/>
              </a:lnSpc>
              <a:spcBef>
                <a:spcPts val="500"/>
              </a:spcBef>
              <a:spcAft>
                <a:spcPts val="0"/>
              </a:spcAft>
              <a:buClr>
                <a:schemeClr val="lt1"/>
              </a:buClr>
              <a:buSzPts val="1800"/>
              <a:buNone/>
              <a:defRPr sz="1800">
                <a:solidFill>
                  <a:schemeClr val="lt1"/>
                </a:solidFill>
              </a:defRPr>
            </a:lvl2pPr>
            <a:lvl3pPr indent="-228600" lvl="2" marL="1371600" algn="l">
              <a:lnSpc>
                <a:spcPct val="90000"/>
              </a:lnSpc>
              <a:spcBef>
                <a:spcPts val="500"/>
              </a:spcBef>
              <a:spcAft>
                <a:spcPts val="0"/>
              </a:spcAft>
              <a:buClr>
                <a:schemeClr val="lt1"/>
              </a:buClr>
              <a:buSzPts val="1600"/>
              <a:buNone/>
              <a:defRPr sz="1600">
                <a:solidFill>
                  <a:schemeClr val="lt1"/>
                </a:solidFill>
              </a:defRPr>
            </a:lvl3pPr>
            <a:lvl4pPr indent="-228600" lvl="3" marL="1828800" algn="l">
              <a:lnSpc>
                <a:spcPct val="90000"/>
              </a:lnSpc>
              <a:spcBef>
                <a:spcPts val="500"/>
              </a:spcBef>
              <a:spcAft>
                <a:spcPts val="0"/>
              </a:spcAft>
              <a:buClr>
                <a:schemeClr val="lt1"/>
              </a:buClr>
              <a:buSzPts val="1400"/>
              <a:buNone/>
              <a:defRPr sz="1400">
                <a:solidFill>
                  <a:schemeClr val="lt1"/>
                </a:solidFill>
              </a:defRPr>
            </a:lvl4pPr>
            <a:lvl5pPr indent="-228600" lvl="4" marL="2286000" algn="l">
              <a:lnSpc>
                <a:spcPct val="90000"/>
              </a:lnSpc>
              <a:spcBef>
                <a:spcPts val="500"/>
              </a:spcBef>
              <a:spcAft>
                <a:spcPts val="0"/>
              </a:spcAft>
              <a:buClr>
                <a:schemeClr val="lt1"/>
              </a:buClr>
              <a:buSzPts val="1400"/>
              <a:buNone/>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6" name="Google Shape;796;p43"/>
          <p:cNvSpPr txBox="1"/>
          <p:nvPr>
            <p:ph idx="13" type="body"/>
          </p:nvPr>
        </p:nvSpPr>
        <p:spPr>
          <a:xfrm>
            <a:off x="3883025" y="2093472"/>
            <a:ext cx="3908425" cy="3888228"/>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chemeClr val="lt1"/>
              </a:buClr>
              <a:buSzPts val="2800"/>
              <a:buChar char="•"/>
              <a:defRPr>
                <a:solidFill>
                  <a:schemeClr val="lt1"/>
                </a:solidFil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7" name="Google Shape;797;p43"/>
          <p:cNvSpPr txBox="1"/>
          <p:nvPr>
            <p:ph idx="14" type="body"/>
          </p:nvPr>
        </p:nvSpPr>
        <p:spPr>
          <a:xfrm>
            <a:off x="8493650" y="5089231"/>
            <a:ext cx="1050925" cy="37782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2"/>
              </a:buClr>
              <a:buSzPts val="1600"/>
              <a:buNone/>
              <a:defRPr b="1" sz="1600">
                <a:solidFill>
                  <a:schemeClr val="dk2"/>
                </a:solidFill>
                <a:latin typeface="Avenir"/>
                <a:ea typeface="Avenir"/>
                <a:cs typeface="Avenir"/>
                <a:sym typeface="Avenir"/>
              </a:defRPr>
            </a:lvl1pPr>
            <a:lvl2pPr indent="-228600" lvl="1" marL="914400" algn="l">
              <a:lnSpc>
                <a:spcPct val="90000"/>
              </a:lnSpc>
              <a:spcBef>
                <a:spcPts val="500"/>
              </a:spcBef>
              <a:spcAft>
                <a:spcPts val="0"/>
              </a:spcAft>
              <a:buClr>
                <a:schemeClr val="lt1"/>
              </a:buClr>
              <a:buSzPts val="1800"/>
              <a:buNone/>
              <a:defRPr sz="1800">
                <a:solidFill>
                  <a:schemeClr val="lt1"/>
                </a:solidFill>
              </a:defRPr>
            </a:lvl2pPr>
            <a:lvl3pPr indent="-228600" lvl="2" marL="1371600" algn="l">
              <a:lnSpc>
                <a:spcPct val="90000"/>
              </a:lnSpc>
              <a:spcBef>
                <a:spcPts val="500"/>
              </a:spcBef>
              <a:spcAft>
                <a:spcPts val="0"/>
              </a:spcAft>
              <a:buClr>
                <a:schemeClr val="lt1"/>
              </a:buClr>
              <a:buSzPts val="1600"/>
              <a:buNone/>
              <a:defRPr sz="1600">
                <a:solidFill>
                  <a:schemeClr val="lt1"/>
                </a:solidFill>
              </a:defRPr>
            </a:lvl3pPr>
            <a:lvl4pPr indent="-228600" lvl="3" marL="1828800" algn="l">
              <a:lnSpc>
                <a:spcPct val="90000"/>
              </a:lnSpc>
              <a:spcBef>
                <a:spcPts val="500"/>
              </a:spcBef>
              <a:spcAft>
                <a:spcPts val="0"/>
              </a:spcAft>
              <a:buClr>
                <a:schemeClr val="lt1"/>
              </a:buClr>
              <a:buSzPts val="1400"/>
              <a:buNone/>
              <a:defRPr sz="1400">
                <a:solidFill>
                  <a:schemeClr val="lt1"/>
                </a:solidFill>
              </a:defRPr>
            </a:lvl4pPr>
            <a:lvl5pPr indent="-228600" lvl="4" marL="2286000" algn="l">
              <a:lnSpc>
                <a:spcPct val="90000"/>
              </a:lnSpc>
              <a:spcBef>
                <a:spcPts val="500"/>
              </a:spcBef>
              <a:spcAft>
                <a:spcPts val="0"/>
              </a:spcAft>
              <a:buClr>
                <a:schemeClr val="lt1"/>
              </a:buClr>
              <a:buSzPts val="1400"/>
              <a:buNone/>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8" name="Google Shape;798;p43"/>
          <p:cNvSpPr txBox="1"/>
          <p:nvPr>
            <p:ph idx="15" type="body"/>
          </p:nvPr>
        </p:nvSpPr>
        <p:spPr>
          <a:xfrm>
            <a:off x="8544683" y="5490771"/>
            <a:ext cx="1513717" cy="37782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2"/>
              </a:buClr>
              <a:buSzPts val="1600"/>
              <a:buNone/>
              <a:defRPr b="0" sz="1600">
                <a:solidFill>
                  <a:schemeClr val="dk2"/>
                </a:solidFill>
                <a:latin typeface="Avenir"/>
                <a:ea typeface="Avenir"/>
                <a:cs typeface="Avenir"/>
                <a:sym typeface="Avenir"/>
              </a:defRPr>
            </a:lvl1pPr>
            <a:lvl2pPr indent="-228600" lvl="1" marL="914400" algn="l">
              <a:lnSpc>
                <a:spcPct val="90000"/>
              </a:lnSpc>
              <a:spcBef>
                <a:spcPts val="500"/>
              </a:spcBef>
              <a:spcAft>
                <a:spcPts val="0"/>
              </a:spcAft>
              <a:buClr>
                <a:schemeClr val="lt1"/>
              </a:buClr>
              <a:buSzPts val="1800"/>
              <a:buNone/>
              <a:defRPr sz="1800">
                <a:solidFill>
                  <a:schemeClr val="lt1"/>
                </a:solidFill>
              </a:defRPr>
            </a:lvl2pPr>
            <a:lvl3pPr indent="-228600" lvl="2" marL="1371600" algn="l">
              <a:lnSpc>
                <a:spcPct val="90000"/>
              </a:lnSpc>
              <a:spcBef>
                <a:spcPts val="500"/>
              </a:spcBef>
              <a:spcAft>
                <a:spcPts val="0"/>
              </a:spcAft>
              <a:buClr>
                <a:schemeClr val="lt1"/>
              </a:buClr>
              <a:buSzPts val="1600"/>
              <a:buNone/>
              <a:defRPr sz="1600">
                <a:solidFill>
                  <a:schemeClr val="lt1"/>
                </a:solidFill>
              </a:defRPr>
            </a:lvl3pPr>
            <a:lvl4pPr indent="-228600" lvl="3" marL="1828800" algn="l">
              <a:lnSpc>
                <a:spcPct val="90000"/>
              </a:lnSpc>
              <a:spcBef>
                <a:spcPts val="500"/>
              </a:spcBef>
              <a:spcAft>
                <a:spcPts val="0"/>
              </a:spcAft>
              <a:buClr>
                <a:schemeClr val="lt1"/>
              </a:buClr>
              <a:buSzPts val="1400"/>
              <a:buNone/>
              <a:defRPr sz="1400">
                <a:solidFill>
                  <a:schemeClr val="lt1"/>
                </a:solidFill>
              </a:defRPr>
            </a:lvl4pPr>
            <a:lvl5pPr indent="-228600" lvl="4" marL="2286000" algn="l">
              <a:lnSpc>
                <a:spcPct val="90000"/>
              </a:lnSpc>
              <a:spcBef>
                <a:spcPts val="500"/>
              </a:spcBef>
              <a:spcAft>
                <a:spcPts val="0"/>
              </a:spcAft>
              <a:buClr>
                <a:schemeClr val="lt1"/>
              </a:buClr>
              <a:buSzPts val="1400"/>
              <a:buNone/>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 name="Google Shape;799;p43"/>
          <p:cNvSpPr txBox="1"/>
          <p:nvPr>
            <p:ph idx="16" type="body"/>
          </p:nvPr>
        </p:nvSpPr>
        <p:spPr>
          <a:xfrm>
            <a:off x="8541799" y="5792787"/>
            <a:ext cx="1783301" cy="44775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2"/>
              </a:buClr>
              <a:buSzPts val="1200"/>
              <a:buNone/>
              <a:defRPr b="0" sz="1200">
                <a:solidFill>
                  <a:schemeClr val="dk2"/>
                </a:solidFill>
                <a:latin typeface="Avenir"/>
                <a:ea typeface="Avenir"/>
                <a:cs typeface="Avenir"/>
                <a:sym typeface="Avenir"/>
              </a:defRPr>
            </a:lvl1pPr>
            <a:lvl2pPr indent="-228600" lvl="1" marL="914400" algn="l">
              <a:lnSpc>
                <a:spcPct val="90000"/>
              </a:lnSpc>
              <a:spcBef>
                <a:spcPts val="500"/>
              </a:spcBef>
              <a:spcAft>
                <a:spcPts val="0"/>
              </a:spcAft>
              <a:buClr>
                <a:schemeClr val="lt1"/>
              </a:buClr>
              <a:buSzPts val="1800"/>
              <a:buNone/>
              <a:defRPr sz="1800">
                <a:solidFill>
                  <a:schemeClr val="lt1"/>
                </a:solidFill>
              </a:defRPr>
            </a:lvl2pPr>
            <a:lvl3pPr indent="-228600" lvl="2" marL="1371600" algn="l">
              <a:lnSpc>
                <a:spcPct val="90000"/>
              </a:lnSpc>
              <a:spcBef>
                <a:spcPts val="500"/>
              </a:spcBef>
              <a:spcAft>
                <a:spcPts val="0"/>
              </a:spcAft>
              <a:buClr>
                <a:schemeClr val="lt1"/>
              </a:buClr>
              <a:buSzPts val="1600"/>
              <a:buNone/>
              <a:defRPr sz="1600">
                <a:solidFill>
                  <a:schemeClr val="lt1"/>
                </a:solidFill>
              </a:defRPr>
            </a:lvl3pPr>
            <a:lvl4pPr indent="-228600" lvl="3" marL="1828800" algn="l">
              <a:lnSpc>
                <a:spcPct val="90000"/>
              </a:lnSpc>
              <a:spcBef>
                <a:spcPts val="500"/>
              </a:spcBef>
              <a:spcAft>
                <a:spcPts val="0"/>
              </a:spcAft>
              <a:buClr>
                <a:schemeClr val="lt1"/>
              </a:buClr>
              <a:buSzPts val="1400"/>
              <a:buNone/>
              <a:defRPr sz="1400">
                <a:solidFill>
                  <a:schemeClr val="lt1"/>
                </a:solidFill>
              </a:defRPr>
            </a:lvl4pPr>
            <a:lvl5pPr indent="-228600" lvl="4" marL="2286000" algn="l">
              <a:lnSpc>
                <a:spcPct val="90000"/>
              </a:lnSpc>
              <a:spcBef>
                <a:spcPts val="500"/>
              </a:spcBef>
              <a:spcAft>
                <a:spcPts val="0"/>
              </a:spcAft>
              <a:buClr>
                <a:schemeClr val="lt1"/>
              </a:buClr>
              <a:buSzPts val="1400"/>
              <a:buNone/>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0" name="Google Shape;800;p43"/>
          <p:cNvSpPr txBox="1"/>
          <p:nvPr>
            <p:ph idx="10" type="dt"/>
          </p:nvPr>
        </p:nvSpPr>
        <p:spPr>
          <a:xfrm>
            <a:off x="914400" y="6353175"/>
            <a:ext cx="109728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43"/>
          <p:cNvSpPr txBox="1"/>
          <p:nvPr>
            <p:ph idx="11" type="ftr"/>
          </p:nvPr>
        </p:nvSpPr>
        <p:spPr>
          <a:xfrm>
            <a:off x="5744527" y="6350000"/>
            <a:ext cx="22860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43"/>
          <p:cNvSpPr txBox="1"/>
          <p:nvPr>
            <p:ph idx="12" type="sldNum"/>
          </p:nvPr>
        </p:nvSpPr>
        <p:spPr>
          <a:xfrm>
            <a:off x="11123295" y="6356350"/>
            <a:ext cx="457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chemeClr val="dk2"/>
                </a:solidFill>
                <a:latin typeface="Avenir"/>
                <a:ea typeface="Avenir"/>
                <a:cs typeface="Avenir"/>
                <a:sym typeface="Avenir"/>
              </a:defRPr>
            </a:lvl1pPr>
            <a:lvl2pPr indent="0" lvl="1" marL="0" algn="r">
              <a:spcBef>
                <a:spcPts val="0"/>
              </a:spcBef>
              <a:buNone/>
              <a:defRPr sz="1000">
                <a:solidFill>
                  <a:schemeClr val="dk2"/>
                </a:solidFill>
                <a:latin typeface="Avenir"/>
                <a:ea typeface="Avenir"/>
                <a:cs typeface="Avenir"/>
                <a:sym typeface="Avenir"/>
              </a:defRPr>
            </a:lvl2pPr>
            <a:lvl3pPr indent="0" lvl="2" marL="0" algn="r">
              <a:spcBef>
                <a:spcPts val="0"/>
              </a:spcBef>
              <a:buNone/>
              <a:defRPr sz="1000">
                <a:solidFill>
                  <a:schemeClr val="dk2"/>
                </a:solidFill>
                <a:latin typeface="Avenir"/>
                <a:ea typeface="Avenir"/>
                <a:cs typeface="Avenir"/>
                <a:sym typeface="Avenir"/>
              </a:defRPr>
            </a:lvl3pPr>
            <a:lvl4pPr indent="0" lvl="3" marL="0" algn="r">
              <a:spcBef>
                <a:spcPts val="0"/>
              </a:spcBef>
              <a:buNone/>
              <a:defRPr sz="1000">
                <a:solidFill>
                  <a:schemeClr val="dk2"/>
                </a:solidFill>
                <a:latin typeface="Avenir"/>
                <a:ea typeface="Avenir"/>
                <a:cs typeface="Avenir"/>
                <a:sym typeface="Avenir"/>
              </a:defRPr>
            </a:lvl4pPr>
            <a:lvl5pPr indent="0" lvl="4" marL="0" algn="r">
              <a:spcBef>
                <a:spcPts val="0"/>
              </a:spcBef>
              <a:buNone/>
              <a:defRPr sz="1000">
                <a:solidFill>
                  <a:schemeClr val="dk2"/>
                </a:solidFill>
                <a:latin typeface="Avenir"/>
                <a:ea typeface="Avenir"/>
                <a:cs typeface="Avenir"/>
                <a:sym typeface="Avenir"/>
              </a:defRPr>
            </a:lvl5pPr>
            <a:lvl6pPr indent="0" lvl="5" marL="0" algn="r">
              <a:spcBef>
                <a:spcPts val="0"/>
              </a:spcBef>
              <a:buNone/>
              <a:defRPr sz="1000">
                <a:solidFill>
                  <a:schemeClr val="dk2"/>
                </a:solidFill>
                <a:latin typeface="Avenir"/>
                <a:ea typeface="Avenir"/>
                <a:cs typeface="Avenir"/>
                <a:sym typeface="Avenir"/>
              </a:defRPr>
            </a:lvl6pPr>
            <a:lvl7pPr indent="0" lvl="6" marL="0" algn="r">
              <a:spcBef>
                <a:spcPts val="0"/>
              </a:spcBef>
              <a:buNone/>
              <a:defRPr sz="1000">
                <a:solidFill>
                  <a:schemeClr val="dk2"/>
                </a:solidFill>
                <a:latin typeface="Avenir"/>
                <a:ea typeface="Avenir"/>
                <a:cs typeface="Avenir"/>
                <a:sym typeface="Avenir"/>
              </a:defRPr>
            </a:lvl7pPr>
            <a:lvl8pPr indent="0" lvl="7" marL="0" algn="r">
              <a:spcBef>
                <a:spcPts val="0"/>
              </a:spcBef>
              <a:buNone/>
              <a:defRPr sz="1000">
                <a:solidFill>
                  <a:schemeClr val="dk2"/>
                </a:solidFill>
                <a:latin typeface="Avenir"/>
                <a:ea typeface="Avenir"/>
                <a:cs typeface="Avenir"/>
                <a:sym typeface="Avenir"/>
              </a:defRPr>
            </a:lvl8pPr>
            <a:lvl9pPr indent="0" lvl="8" marL="0" algn="r">
              <a:spcBef>
                <a:spcPts val="0"/>
              </a:spcBef>
              <a:buNone/>
              <a:defRPr sz="1000">
                <a:solidFill>
                  <a:schemeClr val="dk2"/>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blem">
  <p:cSld name="Problem">
    <p:bg>
      <p:bgPr>
        <a:solidFill>
          <a:srgbClr val="BEBAC7"/>
        </a:solidFill>
      </p:bgPr>
    </p:bg>
    <p:spTree>
      <p:nvGrpSpPr>
        <p:cNvPr id="93" name="Shape 93"/>
        <p:cNvGrpSpPr/>
        <p:nvPr/>
      </p:nvGrpSpPr>
      <p:grpSpPr>
        <a:xfrm>
          <a:off x="0" y="0"/>
          <a:ext cx="0" cy="0"/>
          <a:chOff x="0" y="0"/>
          <a:chExt cx="0" cy="0"/>
        </a:xfrm>
      </p:grpSpPr>
      <p:sp>
        <p:nvSpPr>
          <p:cNvPr id="94" name="Google Shape;94;p26"/>
          <p:cNvSpPr txBox="1"/>
          <p:nvPr>
            <p:ph type="title"/>
          </p:nvPr>
        </p:nvSpPr>
        <p:spPr>
          <a:xfrm>
            <a:off x="4937760" y="898524"/>
            <a:ext cx="6339840" cy="132588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accent1"/>
              </a:buClr>
              <a:buSzPts val="4400"/>
              <a:buFont typeface="Avenir"/>
              <a:buNone/>
              <a:defRPr cap="none">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95" name="Google Shape;95;p26"/>
          <p:cNvGrpSpPr/>
          <p:nvPr/>
        </p:nvGrpSpPr>
        <p:grpSpPr>
          <a:xfrm>
            <a:off x="-292906" y="-1403779"/>
            <a:ext cx="5762289" cy="8263876"/>
            <a:chOff x="-292906" y="-1403779"/>
            <a:chExt cx="5762289" cy="8263876"/>
          </a:xfrm>
        </p:grpSpPr>
        <p:pic>
          <p:nvPicPr>
            <p:cNvPr id="96" name="Google Shape;96;p26"/>
            <p:cNvPicPr preferRelativeResize="0"/>
            <p:nvPr/>
          </p:nvPicPr>
          <p:blipFill rotWithShape="1">
            <a:blip r:embed="rId2">
              <a:alphaModFix/>
            </a:blip>
            <a:srcRect b="0" l="0" r="0" t="0"/>
            <a:stretch/>
          </p:blipFill>
          <p:spPr>
            <a:xfrm rot="8097646">
              <a:off x="1569916" y="-983359"/>
              <a:ext cx="2029968" cy="2029968"/>
            </a:xfrm>
            <a:prstGeom prst="rect">
              <a:avLst/>
            </a:prstGeom>
            <a:noFill/>
            <a:ln>
              <a:noFill/>
            </a:ln>
          </p:spPr>
        </p:pic>
        <p:sp>
          <p:nvSpPr>
            <p:cNvPr id="97" name="Google Shape;97;p26"/>
            <p:cNvSpPr/>
            <p:nvPr/>
          </p:nvSpPr>
          <p:spPr>
            <a:xfrm rot="-8091810">
              <a:off x="141725" y="458228"/>
              <a:ext cx="2029968" cy="2029968"/>
            </a:xfrm>
            <a:custGeom>
              <a:rect b="b" l="l" r="r" t="t"/>
              <a:pathLst>
                <a:path extrusionOk="0" h="2029968" w="2029968">
                  <a:moveTo>
                    <a:pt x="0" y="0"/>
                  </a:moveTo>
                  <a:lnTo>
                    <a:pt x="2029968" y="2029968"/>
                  </a:lnTo>
                  <a:lnTo>
                    <a:pt x="0" y="2029968"/>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pic>
          <p:nvPicPr>
            <p:cNvPr id="98" name="Google Shape;98;p26"/>
            <p:cNvPicPr preferRelativeResize="0"/>
            <p:nvPr/>
          </p:nvPicPr>
          <p:blipFill rotWithShape="1">
            <a:blip r:embed="rId3">
              <a:alphaModFix/>
            </a:blip>
            <a:srcRect b="0" l="0" r="0" t="0"/>
            <a:stretch/>
          </p:blipFill>
          <p:spPr>
            <a:xfrm rot="-2697467">
              <a:off x="1574706" y="1900474"/>
              <a:ext cx="2029968" cy="2029968"/>
            </a:xfrm>
            <a:prstGeom prst="rect">
              <a:avLst/>
            </a:prstGeom>
            <a:noFill/>
            <a:ln>
              <a:noFill/>
            </a:ln>
          </p:spPr>
        </p:pic>
        <p:sp>
          <p:nvSpPr>
            <p:cNvPr id="99" name="Google Shape;99;p26"/>
            <p:cNvSpPr/>
            <p:nvPr/>
          </p:nvSpPr>
          <p:spPr>
            <a:xfrm rot="-2700000">
              <a:off x="1580257" y="1923515"/>
              <a:ext cx="2029968" cy="2029968"/>
            </a:xfrm>
            <a:custGeom>
              <a:rect b="b" l="l" r="r" t="t"/>
              <a:pathLst>
                <a:path extrusionOk="0" h="2029968" w="2029968">
                  <a:moveTo>
                    <a:pt x="0" y="0"/>
                  </a:moveTo>
                  <a:lnTo>
                    <a:pt x="2029968" y="2029968"/>
                  </a:lnTo>
                  <a:lnTo>
                    <a:pt x="0" y="2029968"/>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pic>
          <p:nvPicPr>
            <p:cNvPr id="100" name="Google Shape;100;p26"/>
            <p:cNvPicPr preferRelativeResize="0"/>
            <p:nvPr/>
          </p:nvPicPr>
          <p:blipFill rotWithShape="1">
            <a:blip r:embed="rId2">
              <a:alphaModFix/>
            </a:blip>
            <a:srcRect b="0" l="0" r="0" t="0"/>
            <a:stretch/>
          </p:blipFill>
          <p:spPr>
            <a:xfrm rot="2708786">
              <a:off x="145529" y="3355869"/>
              <a:ext cx="2029968" cy="2029968"/>
            </a:xfrm>
            <a:prstGeom prst="rect">
              <a:avLst/>
            </a:prstGeom>
            <a:noFill/>
            <a:ln>
              <a:noFill/>
            </a:ln>
          </p:spPr>
        </p:pic>
        <p:pic>
          <p:nvPicPr>
            <p:cNvPr id="101" name="Google Shape;101;p26"/>
            <p:cNvPicPr preferRelativeResize="0"/>
            <p:nvPr/>
          </p:nvPicPr>
          <p:blipFill rotWithShape="1">
            <a:blip r:embed="rId4">
              <a:alphaModFix/>
            </a:blip>
            <a:srcRect b="0" l="0" r="0" t="0"/>
            <a:stretch/>
          </p:blipFill>
          <p:spPr>
            <a:xfrm rot="-8110773">
              <a:off x="3019001" y="3357927"/>
              <a:ext cx="2029968" cy="2029968"/>
            </a:xfrm>
            <a:prstGeom prst="rect">
              <a:avLst/>
            </a:prstGeom>
            <a:noFill/>
            <a:ln>
              <a:noFill/>
            </a:ln>
          </p:spPr>
        </p:pic>
        <p:grpSp>
          <p:nvGrpSpPr>
            <p:cNvPr id="102" name="Google Shape;102;p26"/>
            <p:cNvGrpSpPr/>
            <p:nvPr/>
          </p:nvGrpSpPr>
          <p:grpSpPr>
            <a:xfrm>
              <a:off x="1159403" y="5806395"/>
              <a:ext cx="2870810" cy="1000774"/>
              <a:chOff x="-13699" y="5839164"/>
              <a:chExt cx="2862790" cy="1000774"/>
            </a:xfrm>
          </p:grpSpPr>
          <p:sp>
            <p:nvSpPr>
              <p:cNvPr id="103" name="Google Shape;103;p26"/>
              <p:cNvSpPr/>
              <p:nvPr/>
            </p:nvSpPr>
            <p:spPr>
              <a:xfrm>
                <a:off x="-13699" y="5839164"/>
                <a:ext cx="2862790" cy="28868"/>
              </a:xfrm>
              <a:custGeom>
                <a:rect b="b" l="l" r="r" t="t"/>
                <a:pathLst>
                  <a:path extrusionOk="0" h="28868" w="2862790">
                    <a:moveTo>
                      <a:pt x="0" y="0"/>
                    </a:moveTo>
                    <a:lnTo>
                      <a:pt x="2862790" y="0"/>
                    </a:lnTo>
                    <a:lnTo>
                      <a:pt x="2833921" y="28868"/>
                    </a:lnTo>
                    <a:lnTo>
                      <a:pt x="28868" y="28868"/>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104" name="Google Shape;104;p26"/>
              <p:cNvSpPr/>
              <p:nvPr/>
            </p:nvSpPr>
            <p:spPr>
              <a:xfrm>
                <a:off x="47246" y="5900109"/>
                <a:ext cx="2740900" cy="28868"/>
              </a:xfrm>
              <a:custGeom>
                <a:rect b="b" l="l" r="r" t="t"/>
                <a:pathLst>
                  <a:path extrusionOk="0" h="28868" w="2740900">
                    <a:moveTo>
                      <a:pt x="0" y="0"/>
                    </a:moveTo>
                    <a:lnTo>
                      <a:pt x="2740900" y="0"/>
                    </a:lnTo>
                    <a:lnTo>
                      <a:pt x="2712032" y="28868"/>
                    </a:lnTo>
                    <a:lnTo>
                      <a:pt x="28868" y="28868"/>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105" name="Google Shape;105;p26"/>
              <p:cNvSpPr/>
              <p:nvPr/>
            </p:nvSpPr>
            <p:spPr>
              <a:xfrm>
                <a:off x="108992" y="5960251"/>
                <a:ext cx="2619012" cy="29671"/>
              </a:xfrm>
              <a:custGeom>
                <a:rect b="b" l="l" r="r" t="t"/>
                <a:pathLst>
                  <a:path extrusionOk="0" h="29671" w="2619012">
                    <a:moveTo>
                      <a:pt x="0" y="0"/>
                    </a:moveTo>
                    <a:lnTo>
                      <a:pt x="2619012" y="0"/>
                    </a:lnTo>
                    <a:lnTo>
                      <a:pt x="2590143" y="28868"/>
                    </a:lnTo>
                    <a:lnTo>
                      <a:pt x="28067" y="29671"/>
                    </a:lnTo>
                    <a:lnTo>
                      <a:pt x="28869" y="2886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106" name="Google Shape;106;p26"/>
              <p:cNvSpPr/>
              <p:nvPr/>
            </p:nvSpPr>
            <p:spPr>
              <a:xfrm>
                <a:off x="169937" y="6021196"/>
                <a:ext cx="2497122" cy="29670"/>
              </a:xfrm>
              <a:custGeom>
                <a:rect b="b" l="l" r="r" t="t"/>
                <a:pathLst>
                  <a:path extrusionOk="0" h="29670" w="2497122">
                    <a:moveTo>
                      <a:pt x="0" y="0"/>
                    </a:moveTo>
                    <a:lnTo>
                      <a:pt x="2497122" y="0"/>
                    </a:lnTo>
                    <a:lnTo>
                      <a:pt x="2468254" y="28868"/>
                    </a:lnTo>
                    <a:lnTo>
                      <a:pt x="28066" y="29670"/>
                    </a:lnTo>
                    <a:lnTo>
                      <a:pt x="28868" y="28868"/>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107" name="Google Shape;107;p26"/>
              <p:cNvSpPr/>
              <p:nvPr/>
            </p:nvSpPr>
            <p:spPr>
              <a:xfrm>
                <a:off x="229279" y="6082140"/>
                <a:ext cx="2376837" cy="28869"/>
              </a:xfrm>
              <a:custGeom>
                <a:rect b="b" l="l" r="r" t="t"/>
                <a:pathLst>
                  <a:path extrusionOk="0" h="28869" w="2376837">
                    <a:moveTo>
                      <a:pt x="0" y="0"/>
                    </a:moveTo>
                    <a:lnTo>
                      <a:pt x="2376837" y="0"/>
                    </a:lnTo>
                    <a:lnTo>
                      <a:pt x="2347968" y="28868"/>
                    </a:lnTo>
                    <a:lnTo>
                      <a:pt x="28868" y="2886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108" name="Google Shape;108;p26"/>
              <p:cNvSpPr/>
              <p:nvPr/>
            </p:nvSpPr>
            <p:spPr>
              <a:xfrm>
                <a:off x="290222" y="6143085"/>
                <a:ext cx="2254948" cy="28868"/>
              </a:xfrm>
              <a:custGeom>
                <a:rect b="b" l="l" r="r" t="t"/>
                <a:pathLst>
                  <a:path extrusionOk="0" h="28868" w="2254948">
                    <a:moveTo>
                      <a:pt x="0" y="0"/>
                    </a:moveTo>
                    <a:lnTo>
                      <a:pt x="2254948" y="0"/>
                    </a:lnTo>
                    <a:lnTo>
                      <a:pt x="2226080" y="28868"/>
                    </a:lnTo>
                    <a:lnTo>
                      <a:pt x="28868" y="28868"/>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109" name="Google Shape;109;p26"/>
              <p:cNvSpPr/>
              <p:nvPr/>
            </p:nvSpPr>
            <p:spPr>
              <a:xfrm>
                <a:off x="351970" y="6203227"/>
                <a:ext cx="2133059" cy="29671"/>
              </a:xfrm>
              <a:custGeom>
                <a:rect b="b" l="l" r="r" t="t"/>
                <a:pathLst>
                  <a:path extrusionOk="0" h="29671" w="2133059">
                    <a:moveTo>
                      <a:pt x="2133059" y="0"/>
                    </a:moveTo>
                    <a:lnTo>
                      <a:pt x="2104190" y="28869"/>
                    </a:lnTo>
                    <a:lnTo>
                      <a:pt x="28066" y="29671"/>
                    </a:lnTo>
                    <a:lnTo>
                      <a:pt x="28868" y="28869"/>
                    </a:lnTo>
                    <a:lnTo>
                      <a:pt x="0" y="1"/>
                    </a:lnTo>
                    <a:lnTo>
                      <a:pt x="2133059"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110" name="Google Shape;110;p26"/>
              <p:cNvSpPr/>
              <p:nvPr/>
            </p:nvSpPr>
            <p:spPr>
              <a:xfrm>
                <a:off x="411310" y="6264172"/>
                <a:ext cx="2012774" cy="28868"/>
              </a:xfrm>
              <a:custGeom>
                <a:rect b="b" l="l" r="r" t="t"/>
                <a:pathLst>
                  <a:path extrusionOk="0" h="28868" w="2012774">
                    <a:moveTo>
                      <a:pt x="0" y="0"/>
                    </a:moveTo>
                    <a:lnTo>
                      <a:pt x="2012774" y="0"/>
                    </a:lnTo>
                    <a:lnTo>
                      <a:pt x="1983905" y="28868"/>
                    </a:lnTo>
                    <a:lnTo>
                      <a:pt x="28868" y="28868"/>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111" name="Google Shape;111;p26"/>
              <p:cNvSpPr/>
              <p:nvPr/>
            </p:nvSpPr>
            <p:spPr>
              <a:xfrm>
                <a:off x="472255" y="6325117"/>
                <a:ext cx="1890884" cy="28868"/>
              </a:xfrm>
              <a:custGeom>
                <a:rect b="b" l="l" r="r" t="t"/>
                <a:pathLst>
                  <a:path extrusionOk="0" h="28868" w="1890884">
                    <a:moveTo>
                      <a:pt x="0" y="0"/>
                    </a:moveTo>
                    <a:lnTo>
                      <a:pt x="1890884" y="0"/>
                    </a:lnTo>
                    <a:lnTo>
                      <a:pt x="1862016" y="28868"/>
                    </a:lnTo>
                    <a:lnTo>
                      <a:pt x="28868" y="28868"/>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112" name="Google Shape;112;p26"/>
              <p:cNvSpPr/>
              <p:nvPr/>
            </p:nvSpPr>
            <p:spPr>
              <a:xfrm>
                <a:off x="533199" y="6386061"/>
                <a:ext cx="1768996" cy="28869"/>
              </a:xfrm>
              <a:custGeom>
                <a:rect b="b" l="l" r="r" t="t"/>
                <a:pathLst>
                  <a:path extrusionOk="0" h="28869" w="1768996">
                    <a:moveTo>
                      <a:pt x="0" y="0"/>
                    </a:moveTo>
                    <a:lnTo>
                      <a:pt x="1768996" y="0"/>
                    </a:lnTo>
                    <a:lnTo>
                      <a:pt x="1740128" y="28868"/>
                    </a:lnTo>
                    <a:lnTo>
                      <a:pt x="28869" y="2886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113" name="Google Shape;113;p26"/>
              <p:cNvSpPr/>
              <p:nvPr/>
            </p:nvSpPr>
            <p:spPr>
              <a:xfrm>
                <a:off x="594946" y="6446204"/>
                <a:ext cx="1647106" cy="29670"/>
              </a:xfrm>
              <a:custGeom>
                <a:rect b="b" l="l" r="r" t="t"/>
                <a:pathLst>
                  <a:path extrusionOk="0" h="29670" w="1647106">
                    <a:moveTo>
                      <a:pt x="0" y="0"/>
                    </a:moveTo>
                    <a:lnTo>
                      <a:pt x="1647106" y="0"/>
                    </a:lnTo>
                    <a:lnTo>
                      <a:pt x="1618238" y="28868"/>
                    </a:lnTo>
                    <a:lnTo>
                      <a:pt x="28066" y="29670"/>
                    </a:lnTo>
                    <a:lnTo>
                      <a:pt x="28868" y="28868"/>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114" name="Google Shape;114;p26"/>
              <p:cNvSpPr/>
              <p:nvPr/>
            </p:nvSpPr>
            <p:spPr>
              <a:xfrm>
                <a:off x="654287" y="6507148"/>
                <a:ext cx="1526821" cy="28869"/>
              </a:xfrm>
              <a:custGeom>
                <a:rect b="b" l="l" r="r" t="t"/>
                <a:pathLst>
                  <a:path extrusionOk="0" h="28869" w="1526821">
                    <a:moveTo>
                      <a:pt x="0" y="0"/>
                    </a:moveTo>
                    <a:lnTo>
                      <a:pt x="1526821" y="0"/>
                    </a:lnTo>
                    <a:lnTo>
                      <a:pt x="1497952" y="28868"/>
                    </a:lnTo>
                    <a:lnTo>
                      <a:pt x="28868" y="2886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115" name="Google Shape;115;p26"/>
              <p:cNvSpPr/>
              <p:nvPr/>
            </p:nvSpPr>
            <p:spPr>
              <a:xfrm>
                <a:off x="715231" y="6568093"/>
                <a:ext cx="1404932" cy="28868"/>
              </a:xfrm>
              <a:custGeom>
                <a:rect b="b" l="l" r="r" t="t"/>
                <a:pathLst>
                  <a:path extrusionOk="0" h="28868" w="1404932">
                    <a:moveTo>
                      <a:pt x="0" y="0"/>
                    </a:moveTo>
                    <a:lnTo>
                      <a:pt x="1404932" y="0"/>
                    </a:lnTo>
                    <a:lnTo>
                      <a:pt x="1376064" y="28868"/>
                    </a:lnTo>
                    <a:lnTo>
                      <a:pt x="28868" y="28868"/>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116" name="Google Shape;116;p26"/>
              <p:cNvSpPr/>
              <p:nvPr/>
            </p:nvSpPr>
            <p:spPr>
              <a:xfrm>
                <a:off x="776977" y="6628235"/>
                <a:ext cx="1283044" cy="29671"/>
              </a:xfrm>
              <a:custGeom>
                <a:rect b="b" l="l" r="r" t="t"/>
                <a:pathLst>
                  <a:path extrusionOk="0" h="29671" w="1283044">
                    <a:moveTo>
                      <a:pt x="1283044" y="0"/>
                    </a:moveTo>
                    <a:lnTo>
                      <a:pt x="1254175" y="28869"/>
                    </a:lnTo>
                    <a:lnTo>
                      <a:pt x="28067" y="29671"/>
                    </a:lnTo>
                    <a:lnTo>
                      <a:pt x="28869" y="28869"/>
                    </a:lnTo>
                    <a:lnTo>
                      <a:pt x="0" y="1"/>
                    </a:lnTo>
                    <a:lnTo>
                      <a:pt x="1283044"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117" name="Google Shape;117;p26"/>
              <p:cNvSpPr/>
              <p:nvPr/>
            </p:nvSpPr>
            <p:spPr>
              <a:xfrm>
                <a:off x="837922" y="6689180"/>
                <a:ext cx="1161154" cy="29670"/>
              </a:xfrm>
              <a:custGeom>
                <a:rect b="b" l="l" r="r" t="t"/>
                <a:pathLst>
                  <a:path extrusionOk="0" h="29670" w="1161154">
                    <a:moveTo>
                      <a:pt x="0" y="0"/>
                    </a:moveTo>
                    <a:lnTo>
                      <a:pt x="1161154" y="0"/>
                    </a:lnTo>
                    <a:lnTo>
                      <a:pt x="1132285" y="28868"/>
                    </a:lnTo>
                    <a:lnTo>
                      <a:pt x="28066" y="29670"/>
                    </a:lnTo>
                    <a:lnTo>
                      <a:pt x="28868" y="28868"/>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118" name="Google Shape;118;p26"/>
              <p:cNvSpPr/>
              <p:nvPr/>
            </p:nvSpPr>
            <p:spPr>
              <a:xfrm>
                <a:off x="897263" y="6750124"/>
                <a:ext cx="1040868" cy="28869"/>
              </a:xfrm>
              <a:custGeom>
                <a:rect b="b" l="l" r="r" t="t"/>
                <a:pathLst>
                  <a:path extrusionOk="0" h="28869" w="1040868">
                    <a:moveTo>
                      <a:pt x="0" y="0"/>
                    </a:moveTo>
                    <a:lnTo>
                      <a:pt x="1040868" y="0"/>
                    </a:lnTo>
                    <a:lnTo>
                      <a:pt x="1012000" y="28869"/>
                    </a:lnTo>
                    <a:lnTo>
                      <a:pt x="28868" y="2886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119" name="Google Shape;119;p26"/>
              <p:cNvSpPr/>
              <p:nvPr/>
            </p:nvSpPr>
            <p:spPr>
              <a:xfrm>
                <a:off x="958207" y="6811069"/>
                <a:ext cx="918980" cy="28869"/>
              </a:xfrm>
              <a:custGeom>
                <a:rect b="b" l="l" r="r" t="t"/>
                <a:pathLst>
                  <a:path extrusionOk="0" h="28869" w="918980">
                    <a:moveTo>
                      <a:pt x="0" y="0"/>
                    </a:moveTo>
                    <a:lnTo>
                      <a:pt x="918980" y="0"/>
                    </a:lnTo>
                    <a:lnTo>
                      <a:pt x="890112" y="28868"/>
                    </a:lnTo>
                    <a:lnTo>
                      <a:pt x="28869" y="2886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grpSp>
        <p:sp>
          <p:nvSpPr>
            <p:cNvPr id="120" name="Google Shape;120;p26"/>
            <p:cNvSpPr/>
            <p:nvPr/>
          </p:nvSpPr>
          <p:spPr>
            <a:xfrm>
              <a:off x="2960473" y="5801762"/>
              <a:ext cx="1075475" cy="1058335"/>
            </a:xfrm>
            <a:custGeom>
              <a:rect b="b" l="l" r="r" t="t"/>
              <a:pathLst>
                <a:path extrusionOk="0" h="1062720" w="1062720">
                  <a:moveTo>
                    <a:pt x="1062720" y="0"/>
                  </a:moveTo>
                  <a:lnTo>
                    <a:pt x="1062720" y="1062720"/>
                  </a:lnTo>
                  <a:lnTo>
                    <a:pt x="0" y="1062720"/>
                  </a:lnTo>
                  <a:lnTo>
                    <a:pt x="106272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121" name="Google Shape;121;p26"/>
            <p:cNvSpPr/>
            <p:nvPr/>
          </p:nvSpPr>
          <p:spPr>
            <a:xfrm>
              <a:off x="-7601" y="2930958"/>
              <a:ext cx="1128311" cy="2870805"/>
            </a:xfrm>
            <a:custGeom>
              <a:rect b="b" l="l" r="r" t="t"/>
              <a:pathLst>
                <a:path extrusionOk="0" h="2870805" w="1128311">
                  <a:moveTo>
                    <a:pt x="1128311" y="0"/>
                  </a:moveTo>
                  <a:lnTo>
                    <a:pt x="1123909" y="2870805"/>
                  </a:lnTo>
                  <a:lnTo>
                    <a:pt x="0" y="1743443"/>
                  </a:lnTo>
                  <a:lnTo>
                    <a:pt x="0" y="1124856"/>
                  </a:lnTo>
                  <a:lnTo>
                    <a:pt x="1128311"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122" name="Google Shape;122;p26"/>
            <p:cNvSpPr/>
            <p:nvPr/>
          </p:nvSpPr>
          <p:spPr>
            <a:xfrm rot="-8099720">
              <a:off x="126341" y="458327"/>
              <a:ext cx="2024298" cy="2024298"/>
            </a:xfrm>
            <a:custGeom>
              <a:rect b="b" l="l" r="r" t="t"/>
              <a:pathLst>
                <a:path extrusionOk="0" h="2024298" w="2024298">
                  <a:moveTo>
                    <a:pt x="2024298" y="2024298"/>
                  </a:moveTo>
                  <a:lnTo>
                    <a:pt x="0" y="0"/>
                  </a:lnTo>
                  <a:lnTo>
                    <a:pt x="40826" y="0"/>
                  </a:lnTo>
                  <a:lnTo>
                    <a:pt x="2024298" y="1983472"/>
                  </a:lnTo>
                  <a:lnTo>
                    <a:pt x="2024298" y="202429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3" name="Google Shape;123;p26"/>
            <p:cNvSpPr/>
            <p:nvPr/>
          </p:nvSpPr>
          <p:spPr>
            <a:xfrm rot="-8099720">
              <a:off x="108491" y="501416"/>
              <a:ext cx="1938109" cy="1938109"/>
            </a:xfrm>
            <a:custGeom>
              <a:rect b="b" l="l" r="r" t="t"/>
              <a:pathLst>
                <a:path extrusionOk="0" h="1938109" w="1938109">
                  <a:moveTo>
                    <a:pt x="1938109" y="1938109"/>
                  </a:moveTo>
                  <a:lnTo>
                    <a:pt x="0" y="0"/>
                  </a:lnTo>
                  <a:lnTo>
                    <a:pt x="40826" y="0"/>
                  </a:lnTo>
                  <a:lnTo>
                    <a:pt x="1938109" y="1897283"/>
                  </a:lnTo>
                  <a:lnTo>
                    <a:pt x="1938109" y="1938109"/>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4" name="Google Shape;124;p26"/>
            <p:cNvSpPr/>
            <p:nvPr/>
          </p:nvSpPr>
          <p:spPr>
            <a:xfrm rot="-8099720">
              <a:off x="90475" y="544906"/>
              <a:ext cx="1853055" cy="1851921"/>
            </a:xfrm>
            <a:custGeom>
              <a:rect b="b" l="l" r="r" t="t"/>
              <a:pathLst>
                <a:path extrusionOk="0" h="1851921" w="1853055">
                  <a:moveTo>
                    <a:pt x="1851921" y="1851921"/>
                  </a:moveTo>
                  <a:lnTo>
                    <a:pt x="0" y="0"/>
                  </a:lnTo>
                  <a:lnTo>
                    <a:pt x="40826" y="0"/>
                  </a:lnTo>
                  <a:lnTo>
                    <a:pt x="1853055" y="1811094"/>
                  </a:lnTo>
                  <a:lnTo>
                    <a:pt x="1851920" y="1811094"/>
                  </a:lnTo>
                  <a:lnTo>
                    <a:pt x="1851921" y="1851921"/>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5" name="Google Shape;125;p26"/>
            <p:cNvSpPr/>
            <p:nvPr/>
          </p:nvSpPr>
          <p:spPr>
            <a:xfrm rot="-8099720">
              <a:off x="72624" y="587994"/>
              <a:ext cx="1766866" cy="1765732"/>
            </a:xfrm>
            <a:custGeom>
              <a:rect b="b" l="l" r="r" t="t"/>
              <a:pathLst>
                <a:path extrusionOk="0" h="1765732" w="1766866">
                  <a:moveTo>
                    <a:pt x="1765732" y="1765732"/>
                  </a:moveTo>
                  <a:lnTo>
                    <a:pt x="0" y="0"/>
                  </a:lnTo>
                  <a:lnTo>
                    <a:pt x="40826" y="0"/>
                  </a:lnTo>
                  <a:lnTo>
                    <a:pt x="1766866" y="1724906"/>
                  </a:lnTo>
                  <a:lnTo>
                    <a:pt x="1765731" y="1724906"/>
                  </a:lnTo>
                  <a:lnTo>
                    <a:pt x="1765732" y="1765732"/>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6" name="Google Shape;126;p26"/>
            <p:cNvSpPr/>
            <p:nvPr/>
          </p:nvSpPr>
          <p:spPr>
            <a:xfrm rot="-8099720">
              <a:off x="55175" y="630117"/>
              <a:ext cx="1680678" cy="1680677"/>
            </a:xfrm>
            <a:custGeom>
              <a:rect b="b" l="l" r="r" t="t"/>
              <a:pathLst>
                <a:path extrusionOk="0" h="1680677" w="1680678">
                  <a:moveTo>
                    <a:pt x="1680678" y="1680677"/>
                  </a:moveTo>
                  <a:lnTo>
                    <a:pt x="0" y="0"/>
                  </a:lnTo>
                  <a:lnTo>
                    <a:pt x="40826" y="0"/>
                  </a:lnTo>
                  <a:lnTo>
                    <a:pt x="1680678" y="1639851"/>
                  </a:lnTo>
                  <a:lnTo>
                    <a:pt x="1680678" y="168067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7" name="Google Shape;127;p26"/>
            <p:cNvSpPr/>
            <p:nvPr/>
          </p:nvSpPr>
          <p:spPr>
            <a:xfrm rot="-8099720">
              <a:off x="37325" y="673206"/>
              <a:ext cx="1594489" cy="1594489"/>
            </a:xfrm>
            <a:custGeom>
              <a:rect b="b" l="l" r="r" t="t"/>
              <a:pathLst>
                <a:path extrusionOk="0" h="1594489" w="1594489">
                  <a:moveTo>
                    <a:pt x="1594489" y="1594489"/>
                  </a:moveTo>
                  <a:lnTo>
                    <a:pt x="0" y="0"/>
                  </a:lnTo>
                  <a:lnTo>
                    <a:pt x="40826" y="0"/>
                  </a:lnTo>
                  <a:lnTo>
                    <a:pt x="1594489" y="1553663"/>
                  </a:lnTo>
                  <a:lnTo>
                    <a:pt x="1594489" y="1594489"/>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8" name="Google Shape;128;p26"/>
            <p:cNvSpPr/>
            <p:nvPr/>
          </p:nvSpPr>
          <p:spPr>
            <a:xfrm rot="-8099720">
              <a:off x="19309" y="716696"/>
              <a:ext cx="1509435" cy="1508300"/>
            </a:xfrm>
            <a:custGeom>
              <a:rect b="b" l="l" r="r" t="t"/>
              <a:pathLst>
                <a:path extrusionOk="0" h="1508300" w="1509435">
                  <a:moveTo>
                    <a:pt x="1508301" y="1508300"/>
                  </a:moveTo>
                  <a:lnTo>
                    <a:pt x="0" y="0"/>
                  </a:lnTo>
                  <a:lnTo>
                    <a:pt x="40826" y="0"/>
                  </a:lnTo>
                  <a:lnTo>
                    <a:pt x="1509435" y="1467474"/>
                  </a:lnTo>
                  <a:lnTo>
                    <a:pt x="1508301" y="1467474"/>
                  </a:lnTo>
                  <a:lnTo>
                    <a:pt x="1508301" y="150830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29" name="Google Shape;129;p26"/>
            <p:cNvSpPr/>
            <p:nvPr/>
          </p:nvSpPr>
          <p:spPr>
            <a:xfrm rot="-8099720">
              <a:off x="1859" y="758817"/>
              <a:ext cx="1423246" cy="1423247"/>
            </a:xfrm>
            <a:custGeom>
              <a:rect b="b" l="l" r="r" t="t"/>
              <a:pathLst>
                <a:path extrusionOk="0" h="1423247" w="1423246">
                  <a:moveTo>
                    <a:pt x="1423246" y="1423247"/>
                  </a:moveTo>
                  <a:lnTo>
                    <a:pt x="0" y="0"/>
                  </a:lnTo>
                  <a:lnTo>
                    <a:pt x="40825" y="0"/>
                  </a:lnTo>
                  <a:lnTo>
                    <a:pt x="1423246" y="1382420"/>
                  </a:lnTo>
                  <a:lnTo>
                    <a:pt x="1423246" y="142324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0" name="Google Shape;130;p26"/>
            <p:cNvSpPr/>
            <p:nvPr/>
          </p:nvSpPr>
          <p:spPr>
            <a:xfrm rot="-8099720">
              <a:off x="-15991" y="801908"/>
              <a:ext cx="1337057" cy="1337057"/>
            </a:xfrm>
            <a:custGeom>
              <a:rect b="b" l="l" r="r" t="t"/>
              <a:pathLst>
                <a:path extrusionOk="0" h="1337057" w="1337057">
                  <a:moveTo>
                    <a:pt x="1337057" y="1337057"/>
                  </a:moveTo>
                  <a:lnTo>
                    <a:pt x="0" y="0"/>
                  </a:lnTo>
                  <a:lnTo>
                    <a:pt x="40826" y="0"/>
                  </a:lnTo>
                  <a:lnTo>
                    <a:pt x="1337057" y="1296231"/>
                  </a:lnTo>
                  <a:lnTo>
                    <a:pt x="1337057" y="133705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1" name="Google Shape;131;p26"/>
            <p:cNvSpPr/>
            <p:nvPr/>
          </p:nvSpPr>
          <p:spPr>
            <a:xfrm rot="-8099720">
              <a:off x="-33841" y="844997"/>
              <a:ext cx="1250869" cy="1250869"/>
            </a:xfrm>
            <a:custGeom>
              <a:rect b="b" l="l" r="r" t="t"/>
              <a:pathLst>
                <a:path extrusionOk="0" h="1250869" w="1250869">
                  <a:moveTo>
                    <a:pt x="1250869" y="1250869"/>
                  </a:moveTo>
                  <a:lnTo>
                    <a:pt x="0" y="0"/>
                  </a:lnTo>
                  <a:lnTo>
                    <a:pt x="40825" y="0"/>
                  </a:lnTo>
                  <a:lnTo>
                    <a:pt x="1250869" y="1210042"/>
                  </a:lnTo>
                  <a:lnTo>
                    <a:pt x="1250869" y="1250869"/>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2" name="Google Shape;132;p26"/>
            <p:cNvSpPr/>
            <p:nvPr/>
          </p:nvSpPr>
          <p:spPr>
            <a:xfrm rot="-8099720">
              <a:off x="-51857" y="888486"/>
              <a:ext cx="1165814" cy="1164680"/>
            </a:xfrm>
            <a:custGeom>
              <a:rect b="b" l="l" r="r" t="t"/>
              <a:pathLst>
                <a:path extrusionOk="0" h="1164680" w="1165814">
                  <a:moveTo>
                    <a:pt x="1164680" y="1164680"/>
                  </a:moveTo>
                  <a:lnTo>
                    <a:pt x="0" y="1"/>
                  </a:lnTo>
                  <a:lnTo>
                    <a:pt x="40825" y="0"/>
                  </a:lnTo>
                  <a:lnTo>
                    <a:pt x="1165814" y="1123854"/>
                  </a:lnTo>
                  <a:lnTo>
                    <a:pt x="1164680" y="1123854"/>
                  </a:lnTo>
                  <a:lnTo>
                    <a:pt x="1164680" y="116468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3" name="Google Shape;133;p26"/>
            <p:cNvSpPr/>
            <p:nvPr/>
          </p:nvSpPr>
          <p:spPr>
            <a:xfrm rot="-8099720">
              <a:off x="-69307" y="930608"/>
              <a:ext cx="1079626" cy="1079626"/>
            </a:xfrm>
            <a:custGeom>
              <a:rect b="b" l="l" r="r" t="t"/>
              <a:pathLst>
                <a:path extrusionOk="0" h="1079626" w="1079626">
                  <a:moveTo>
                    <a:pt x="1079626" y="1079626"/>
                  </a:moveTo>
                  <a:lnTo>
                    <a:pt x="0" y="1"/>
                  </a:lnTo>
                  <a:lnTo>
                    <a:pt x="40826" y="0"/>
                  </a:lnTo>
                  <a:lnTo>
                    <a:pt x="1079626" y="1038800"/>
                  </a:lnTo>
                  <a:lnTo>
                    <a:pt x="1079626" y="1079626"/>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4" name="Google Shape;134;p26"/>
            <p:cNvSpPr/>
            <p:nvPr/>
          </p:nvSpPr>
          <p:spPr>
            <a:xfrm rot="-8099720">
              <a:off x="-87157" y="973697"/>
              <a:ext cx="993437" cy="993438"/>
            </a:xfrm>
            <a:custGeom>
              <a:rect b="b" l="l" r="r" t="t"/>
              <a:pathLst>
                <a:path extrusionOk="0" h="993438" w="993437">
                  <a:moveTo>
                    <a:pt x="993437" y="993438"/>
                  </a:moveTo>
                  <a:lnTo>
                    <a:pt x="0" y="0"/>
                  </a:lnTo>
                  <a:lnTo>
                    <a:pt x="40825" y="1"/>
                  </a:lnTo>
                  <a:lnTo>
                    <a:pt x="993437" y="952612"/>
                  </a:lnTo>
                  <a:lnTo>
                    <a:pt x="993437" y="99343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5" name="Google Shape;135;p26"/>
            <p:cNvSpPr/>
            <p:nvPr/>
          </p:nvSpPr>
          <p:spPr>
            <a:xfrm rot="-8099720">
              <a:off x="-105173" y="1017188"/>
              <a:ext cx="908383" cy="907248"/>
            </a:xfrm>
            <a:custGeom>
              <a:rect b="b" l="l" r="r" t="t"/>
              <a:pathLst>
                <a:path extrusionOk="0" h="907248" w="908383">
                  <a:moveTo>
                    <a:pt x="907249" y="907248"/>
                  </a:moveTo>
                  <a:lnTo>
                    <a:pt x="0" y="0"/>
                  </a:lnTo>
                  <a:lnTo>
                    <a:pt x="40827" y="0"/>
                  </a:lnTo>
                  <a:lnTo>
                    <a:pt x="908383" y="866422"/>
                  </a:lnTo>
                  <a:lnTo>
                    <a:pt x="907249" y="866422"/>
                  </a:lnTo>
                  <a:lnTo>
                    <a:pt x="907249" y="90724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6" name="Google Shape;136;p26"/>
            <p:cNvSpPr/>
            <p:nvPr/>
          </p:nvSpPr>
          <p:spPr>
            <a:xfrm rot="-8099720">
              <a:off x="-123024" y="1060277"/>
              <a:ext cx="822195" cy="821061"/>
            </a:xfrm>
            <a:custGeom>
              <a:rect b="b" l="l" r="r" t="t"/>
              <a:pathLst>
                <a:path extrusionOk="0" h="821061" w="822195">
                  <a:moveTo>
                    <a:pt x="821060" y="821061"/>
                  </a:moveTo>
                  <a:lnTo>
                    <a:pt x="0" y="0"/>
                  </a:lnTo>
                  <a:lnTo>
                    <a:pt x="40826" y="1"/>
                  </a:lnTo>
                  <a:lnTo>
                    <a:pt x="822195" y="780235"/>
                  </a:lnTo>
                  <a:lnTo>
                    <a:pt x="821060" y="780235"/>
                  </a:lnTo>
                  <a:lnTo>
                    <a:pt x="821060" y="821061"/>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7" name="Google Shape;137;p26"/>
            <p:cNvSpPr/>
            <p:nvPr/>
          </p:nvSpPr>
          <p:spPr>
            <a:xfrm rot="-8099720">
              <a:off x="-140475" y="1102398"/>
              <a:ext cx="736006" cy="736005"/>
            </a:xfrm>
            <a:custGeom>
              <a:rect b="b" l="l" r="r" t="t"/>
              <a:pathLst>
                <a:path extrusionOk="0" h="736005" w="736006">
                  <a:moveTo>
                    <a:pt x="736005" y="736005"/>
                  </a:moveTo>
                  <a:lnTo>
                    <a:pt x="0" y="0"/>
                  </a:lnTo>
                  <a:lnTo>
                    <a:pt x="40826" y="0"/>
                  </a:lnTo>
                  <a:lnTo>
                    <a:pt x="736006" y="695179"/>
                  </a:lnTo>
                  <a:lnTo>
                    <a:pt x="736005" y="736005"/>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8" name="Google Shape;138;p26"/>
            <p:cNvSpPr/>
            <p:nvPr/>
          </p:nvSpPr>
          <p:spPr>
            <a:xfrm rot="-8099720">
              <a:off x="-158323" y="1145488"/>
              <a:ext cx="649817" cy="649817"/>
            </a:xfrm>
            <a:custGeom>
              <a:rect b="b" l="l" r="r" t="t"/>
              <a:pathLst>
                <a:path extrusionOk="0" h="649817" w="649817">
                  <a:moveTo>
                    <a:pt x="649817" y="649817"/>
                  </a:moveTo>
                  <a:lnTo>
                    <a:pt x="0" y="0"/>
                  </a:lnTo>
                  <a:lnTo>
                    <a:pt x="40826" y="0"/>
                  </a:lnTo>
                  <a:lnTo>
                    <a:pt x="649817" y="608990"/>
                  </a:lnTo>
                  <a:lnTo>
                    <a:pt x="649817" y="64981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39" name="Google Shape;139;p26"/>
            <p:cNvSpPr/>
            <p:nvPr/>
          </p:nvSpPr>
          <p:spPr>
            <a:xfrm rot="-8099720">
              <a:off x="-176338" y="1188978"/>
              <a:ext cx="564761" cy="563628"/>
            </a:xfrm>
            <a:custGeom>
              <a:rect b="b" l="l" r="r" t="t"/>
              <a:pathLst>
                <a:path extrusionOk="0" h="563628" w="564761">
                  <a:moveTo>
                    <a:pt x="563628" y="563628"/>
                  </a:moveTo>
                  <a:lnTo>
                    <a:pt x="0" y="0"/>
                  </a:lnTo>
                  <a:lnTo>
                    <a:pt x="40826" y="0"/>
                  </a:lnTo>
                  <a:lnTo>
                    <a:pt x="564761" y="522802"/>
                  </a:lnTo>
                  <a:lnTo>
                    <a:pt x="563629" y="522802"/>
                  </a:lnTo>
                  <a:lnTo>
                    <a:pt x="563628" y="56362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0" name="Google Shape;140;p26"/>
            <p:cNvSpPr/>
            <p:nvPr/>
          </p:nvSpPr>
          <p:spPr>
            <a:xfrm rot="-8099720">
              <a:off x="-194190" y="1232066"/>
              <a:ext cx="478574" cy="477440"/>
            </a:xfrm>
            <a:custGeom>
              <a:rect b="b" l="l" r="r" t="t"/>
              <a:pathLst>
                <a:path extrusionOk="0" h="477440" w="478574">
                  <a:moveTo>
                    <a:pt x="478574" y="477440"/>
                  </a:moveTo>
                  <a:lnTo>
                    <a:pt x="0" y="0"/>
                  </a:lnTo>
                  <a:lnTo>
                    <a:pt x="40826" y="0"/>
                  </a:lnTo>
                  <a:lnTo>
                    <a:pt x="478573" y="437747"/>
                  </a:lnTo>
                  <a:lnTo>
                    <a:pt x="478574" y="47744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41" name="Google Shape;141;p26"/>
            <p:cNvSpPr/>
            <p:nvPr/>
          </p:nvSpPr>
          <p:spPr>
            <a:xfrm>
              <a:off x="2202360" y="6829131"/>
              <a:ext cx="918980" cy="28869"/>
            </a:xfrm>
            <a:custGeom>
              <a:rect b="b" l="l" r="r" t="t"/>
              <a:pathLst>
                <a:path extrusionOk="0" h="28869" w="918980">
                  <a:moveTo>
                    <a:pt x="0" y="0"/>
                  </a:moveTo>
                  <a:lnTo>
                    <a:pt x="918980" y="0"/>
                  </a:lnTo>
                  <a:lnTo>
                    <a:pt x="890112" y="28868"/>
                  </a:lnTo>
                  <a:lnTo>
                    <a:pt x="28869" y="2886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42" name="Google Shape;142;p26"/>
            <p:cNvSpPr/>
            <p:nvPr/>
          </p:nvSpPr>
          <p:spPr>
            <a:xfrm>
              <a:off x="1089323" y="5806086"/>
              <a:ext cx="30139" cy="1051915"/>
            </a:xfrm>
            <a:custGeom>
              <a:rect b="b" l="l" r="r" t="t"/>
              <a:pathLst>
                <a:path extrusionOk="0" h="1051915" w="30139">
                  <a:moveTo>
                    <a:pt x="28833" y="0"/>
                  </a:moveTo>
                  <a:lnTo>
                    <a:pt x="30139" y="1051915"/>
                  </a:lnTo>
                  <a:lnTo>
                    <a:pt x="1271" y="1051915"/>
                  </a:lnTo>
                  <a:lnTo>
                    <a:pt x="0" y="28904"/>
                  </a:lnTo>
                  <a:lnTo>
                    <a:pt x="2883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43" name="Google Shape;143;p26"/>
            <p:cNvSpPr/>
            <p:nvPr/>
          </p:nvSpPr>
          <p:spPr>
            <a:xfrm>
              <a:off x="1028453" y="5867106"/>
              <a:ext cx="30064" cy="990894"/>
            </a:xfrm>
            <a:custGeom>
              <a:rect b="b" l="l" r="r" t="t"/>
              <a:pathLst>
                <a:path extrusionOk="0" h="990894" w="30064">
                  <a:moveTo>
                    <a:pt x="28833" y="0"/>
                  </a:moveTo>
                  <a:lnTo>
                    <a:pt x="30064" y="990894"/>
                  </a:lnTo>
                  <a:lnTo>
                    <a:pt x="1195" y="990894"/>
                  </a:lnTo>
                  <a:lnTo>
                    <a:pt x="0" y="28904"/>
                  </a:lnTo>
                  <a:lnTo>
                    <a:pt x="2883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44" name="Google Shape;144;p26"/>
            <p:cNvSpPr/>
            <p:nvPr/>
          </p:nvSpPr>
          <p:spPr>
            <a:xfrm>
              <a:off x="967584" y="5928926"/>
              <a:ext cx="30790" cy="929074"/>
            </a:xfrm>
            <a:custGeom>
              <a:rect b="b" l="l" r="r" t="t"/>
              <a:pathLst>
                <a:path extrusionOk="0" h="929074" w="30790">
                  <a:moveTo>
                    <a:pt x="29636" y="0"/>
                  </a:moveTo>
                  <a:lnTo>
                    <a:pt x="30790" y="929074"/>
                  </a:lnTo>
                  <a:lnTo>
                    <a:pt x="1401" y="929074"/>
                  </a:lnTo>
                  <a:lnTo>
                    <a:pt x="0" y="28104"/>
                  </a:lnTo>
                  <a:lnTo>
                    <a:pt x="803" y="28905"/>
                  </a:lnTo>
                  <a:lnTo>
                    <a:pt x="29636"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45" name="Google Shape;145;p26"/>
            <p:cNvSpPr/>
            <p:nvPr/>
          </p:nvSpPr>
          <p:spPr>
            <a:xfrm>
              <a:off x="906717" y="5989948"/>
              <a:ext cx="30713" cy="868053"/>
            </a:xfrm>
            <a:custGeom>
              <a:rect b="b" l="l" r="r" t="t"/>
              <a:pathLst>
                <a:path extrusionOk="0" h="868053" w="30713">
                  <a:moveTo>
                    <a:pt x="29635" y="0"/>
                  </a:moveTo>
                  <a:lnTo>
                    <a:pt x="30713" y="868053"/>
                  </a:lnTo>
                  <a:lnTo>
                    <a:pt x="1319" y="868053"/>
                  </a:lnTo>
                  <a:lnTo>
                    <a:pt x="0" y="28103"/>
                  </a:lnTo>
                  <a:lnTo>
                    <a:pt x="802" y="28904"/>
                  </a:lnTo>
                  <a:lnTo>
                    <a:pt x="29635"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46" name="Google Shape;146;p26"/>
            <p:cNvSpPr/>
            <p:nvPr/>
          </p:nvSpPr>
          <p:spPr>
            <a:xfrm>
              <a:off x="846647" y="6049364"/>
              <a:ext cx="29838" cy="808636"/>
            </a:xfrm>
            <a:custGeom>
              <a:rect b="b" l="l" r="r" t="t"/>
              <a:pathLst>
                <a:path extrusionOk="0" h="808636" w="29838">
                  <a:moveTo>
                    <a:pt x="28833" y="0"/>
                  </a:moveTo>
                  <a:lnTo>
                    <a:pt x="29838" y="808636"/>
                  </a:lnTo>
                  <a:lnTo>
                    <a:pt x="969" y="808636"/>
                  </a:lnTo>
                  <a:lnTo>
                    <a:pt x="0" y="28904"/>
                  </a:lnTo>
                  <a:lnTo>
                    <a:pt x="2883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47" name="Google Shape;147;p26"/>
            <p:cNvSpPr/>
            <p:nvPr/>
          </p:nvSpPr>
          <p:spPr>
            <a:xfrm>
              <a:off x="785780" y="6110384"/>
              <a:ext cx="29761" cy="747617"/>
            </a:xfrm>
            <a:custGeom>
              <a:rect b="b" l="l" r="r" t="t"/>
              <a:pathLst>
                <a:path extrusionOk="0" h="747617" w="29761">
                  <a:moveTo>
                    <a:pt x="28832" y="0"/>
                  </a:moveTo>
                  <a:lnTo>
                    <a:pt x="29761" y="747617"/>
                  </a:lnTo>
                  <a:lnTo>
                    <a:pt x="893" y="747617"/>
                  </a:lnTo>
                  <a:lnTo>
                    <a:pt x="0" y="28905"/>
                  </a:lnTo>
                  <a:lnTo>
                    <a:pt x="28832"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48" name="Google Shape;148;p26"/>
            <p:cNvSpPr/>
            <p:nvPr/>
          </p:nvSpPr>
          <p:spPr>
            <a:xfrm>
              <a:off x="724911" y="6172206"/>
              <a:ext cx="30487" cy="685795"/>
            </a:xfrm>
            <a:custGeom>
              <a:rect b="b" l="l" r="r" t="t"/>
              <a:pathLst>
                <a:path extrusionOk="0" h="685795" w="30487">
                  <a:moveTo>
                    <a:pt x="29635" y="0"/>
                  </a:moveTo>
                  <a:lnTo>
                    <a:pt x="30487" y="685795"/>
                  </a:lnTo>
                  <a:lnTo>
                    <a:pt x="1071" y="685795"/>
                  </a:lnTo>
                  <a:lnTo>
                    <a:pt x="0" y="28103"/>
                  </a:lnTo>
                  <a:lnTo>
                    <a:pt x="803" y="28904"/>
                  </a:lnTo>
                  <a:lnTo>
                    <a:pt x="29635"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49" name="Google Shape;149;p26"/>
            <p:cNvSpPr/>
            <p:nvPr/>
          </p:nvSpPr>
          <p:spPr>
            <a:xfrm>
              <a:off x="664843" y="6231622"/>
              <a:ext cx="29611" cy="626379"/>
            </a:xfrm>
            <a:custGeom>
              <a:rect b="b" l="l" r="r" t="t"/>
              <a:pathLst>
                <a:path extrusionOk="0" h="626379" w="29611">
                  <a:moveTo>
                    <a:pt x="28833" y="0"/>
                  </a:moveTo>
                  <a:lnTo>
                    <a:pt x="29611" y="626379"/>
                  </a:lnTo>
                  <a:lnTo>
                    <a:pt x="742" y="626379"/>
                  </a:lnTo>
                  <a:lnTo>
                    <a:pt x="0" y="28904"/>
                  </a:lnTo>
                  <a:lnTo>
                    <a:pt x="2883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50" name="Google Shape;150;p26"/>
            <p:cNvSpPr/>
            <p:nvPr/>
          </p:nvSpPr>
          <p:spPr>
            <a:xfrm>
              <a:off x="603974" y="6292642"/>
              <a:ext cx="29535" cy="565359"/>
            </a:xfrm>
            <a:custGeom>
              <a:rect b="b" l="l" r="r" t="t"/>
              <a:pathLst>
                <a:path extrusionOk="0" h="565359" w="29535">
                  <a:moveTo>
                    <a:pt x="28833" y="0"/>
                  </a:moveTo>
                  <a:lnTo>
                    <a:pt x="29535" y="565359"/>
                  </a:lnTo>
                  <a:lnTo>
                    <a:pt x="666" y="565359"/>
                  </a:lnTo>
                  <a:lnTo>
                    <a:pt x="0" y="28904"/>
                  </a:lnTo>
                  <a:lnTo>
                    <a:pt x="2883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51" name="Google Shape;151;p26"/>
            <p:cNvSpPr/>
            <p:nvPr/>
          </p:nvSpPr>
          <p:spPr>
            <a:xfrm>
              <a:off x="543104" y="6353662"/>
              <a:ext cx="29460" cy="504339"/>
            </a:xfrm>
            <a:custGeom>
              <a:rect b="b" l="l" r="r" t="t"/>
              <a:pathLst>
                <a:path extrusionOk="0" h="504339" w="29460">
                  <a:moveTo>
                    <a:pt x="28833" y="0"/>
                  </a:moveTo>
                  <a:lnTo>
                    <a:pt x="29460" y="504339"/>
                  </a:lnTo>
                  <a:lnTo>
                    <a:pt x="591" y="504339"/>
                  </a:lnTo>
                  <a:lnTo>
                    <a:pt x="0" y="28905"/>
                  </a:lnTo>
                  <a:lnTo>
                    <a:pt x="2883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52" name="Google Shape;152;p26"/>
            <p:cNvSpPr/>
            <p:nvPr/>
          </p:nvSpPr>
          <p:spPr>
            <a:xfrm>
              <a:off x="482237" y="6415482"/>
              <a:ext cx="30185" cy="442518"/>
            </a:xfrm>
            <a:custGeom>
              <a:rect b="b" l="l" r="r" t="t"/>
              <a:pathLst>
                <a:path extrusionOk="0" h="442518" w="30185">
                  <a:moveTo>
                    <a:pt x="29635" y="0"/>
                  </a:moveTo>
                  <a:lnTo>
                    <a:pt x="30185" y="442518"/>
                  </a:lnTo>
                  <a:lnTo>
                    <a:pt x="724" y="442518"/>
                  </a:lnTo>
                  <a:lnTo>
                    <a:pt x="0" y="28104"/>
                  </a:lnTo>
                  <a:lnTo>
                    <a:pt x="803" y="28905"/>
                  </a:lnTo>
                  <a:lnTo>
                    <a:pt x="29635"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53" name="Google Shape;153;p26"/>
            <p:cNvSpPr/>
            <p:nvPr/>
          </p:nvSpPr>
          <p:spPr>
            <a:xfrm>
              <a:off x="422168" y="6474900"/>
              <a:ext cx="29308" cy="383101"/>
            </a:xfrm>
            <a:custGeom>
              <a:rect b="b" l="l" r="r" t="t"/>
              <a:pathLst>
                <a:path extrusionOk="0" h="383101" w="29308">
                  <a:moveTo>
                    <a:pt x="28832" y="0"/>
                  </a:moveTo>
                  <a:lnTo>
                    <a:pt x="29308" y="383101"/>
                  </a:lnTo>
                  <a:lnTo>
                    <a:pt x="440" y="383101"/>
                  </a:lnTo>
                  <a:lnTo>
                    <a:pt x="0" y="28904"/>
                  </a:lnTo>
                  <a:lnTo>
                    <a:pt x="28832"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54" name="Google Shape;154;p26"/>
            <p:cNvSpPr/>
            <p:nvPr/>
          </p:nvSpPr>
          <p:spPr>
            <a:xfrm>
              <a:off x="361300" y="6535920"/>
              <a:ext cx="29233" cy="322081"/>
            </a:xfrm>
            <a:custGeom>
              <a:rect b="b" l="l" r="r" t="t"/>
              <a:pathLst>
                <a:path extrusionOk="0" h="322081" w="29233">
                  <a:moveTo>
                    <a:pt x="28833" y="0"/>
                  </a:moveTo>
                  <a:lnTo>
                    <a:pt x="29233" y="322081"/>
                  </a:lnTo>
                  <a:lnTo>
                    <a:pt x="364" y="322081"/>
                  </a:lnTo>
                  <a:lnTo>
                    <a:pt x="0" y="28904"/>
                  </a:lnTo>
                  <a:lnTo>
                    <a:pt x="2883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55" name="Google Shape;155;p26"/>
            <p:cNvSpPr/>
            <p:nvPr/>
          </p:nvSpPr>
          <p:spPr>
            <a:xfrm>
              <a:off x="300431" y="6597740"/>
              <a:ext cx="29959" cy="260260"/>
            </a:xfrm>
            <a:custGeom>
              <a:rect b="b" l="l" r="r" t="t"/>
              <a:pathLst>
                <a:path extrusionOk="0" h="260260" w="29959">
                  <a:moveTo>
                    <a:pt x="29636" y="0"/>
                  </a:moveTo>
                  <a:lnTo>
                    <a:pt x="29959" y="260260"/>
                  </a:lnTo>
                  <a:lnTo>
                    <a:pt x="440" y="260260"/>
                  </a:lnTo>
                  <a:lnTo>
                    <a:pt x="0" y="28104"/>
                  </a:lnTo>
                  <a:lnTo>
                    <a:pt x="803" y="28904"/>
                  </a:lnTo>
                  <a:lnTo>
                    <a:pt x="29636"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56" name="Google Shape;156;p26"/>
            <p:cNvSpPr/>
            <p:nvPr/>
          </p:nvSpPr>
          <p:spPr>
            <a:xfrm>
              <a:off x="239562" y="6658760"/>
              <a:ext cx="29882" cy="199240"/>
            </a:xfrm>
            <a:custGeom>
              <a:rect b="b" l="l" r="r" t="t"/>
              <a:pathLst>
                <a:path extrusionOk="0" h="199240" w="29882">
                  <a:moveTo>
                    <a:pt x="29635" y="0"/>
                  </a:moveTo>
                  <a:lnTo>
                    <a:pt x="29882" y="199240"/>
                  </a:lnTo>
                  <a:lnTo>
                    <a:pt x="337" y="199240"/>
                  </a:lnTo>
                  <a:lnTo>
                    <a:pt x="0" y="28103"/>
                  </a:lnTo>
                  <a:lnTo>
                    <a:pt x="803" y="28904"/>
                  </a:lnTo>
                  <a:lnTo>
                    <a:pt x="29635"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57" name="Google Shape;157;p26"/>
            <p:cNvSpPr/>
            <p:nvPr/>
          </p:nvSpPr>
          <p:spPr>
            <a:xfrm>
              <a:off x="179494" y="6718178"/>
              <a:ext cx="29006" cy="139823"/>
            </a:xfrm>
            <a:custGeom>
              <a:rect b="b" l="l" r="r" t="t"/>
              <a:pathLst>
                <a:path extrusionOk="0" h="139823" w="29006">
                  <a:moveTo>
                    <a:pt x="28832" y="0"/>
                  </a:moveTo>
                  <a:lnTo>
                    <a:pt x="29006" y="139823"/>
                  </a:lnTo>
                  <a:lnTo>
                    <a:pt x="138" y="139823"/>
                  </a:lnTo>
                  <a:lnTo>
                    <a:pt x="0" y="28904"/>
                  </a:lnTo>
                  <a:lnTo>
                    <a:pt x="28832"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58" name="Google Shape;158;p26"/>
            <p:cNvSpPr/>
            <p:nvPr/>
          </p:nvSpPr>
          <p:spPr>
            <a:xfrm>
              <a:off x="118626" y="6779198"/>
              <a:ext cx="28931" cy="78803"/>
            </a:xfrm>
            <a:custGeom>
              <a:rect b="b" l="l" r="r" t="t"/>
              <a:pathLst>
                <a:path extrusionOk="0" h="78803" w="28931">
                  <a:moveTo>
                    <a:pt x="28833" y="0"/>
                  </a:moveTo>
                  <a:lnTo>
                    <a:pt x="28931" y="78803"/>
                  </a:lnTo>
                  <a:lnTo>
                    <a:pt x="62" y="78803"/>
                  </a:lnTo>
                  <a:lnTo>
                    <a:pt x="0" y="28904"/>
                  </a:lnTo>
                  <a:lnTo>
                    <a:pt x="2883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59" name="Google Shape;159;p26"/>
            <p:cNvSpPr/>
            <p:nvPr/>
          </p:nvSpPr>
          <p:spPr>
            <a:xfrm>
              <a:off x="70452" y="6841018"/>
              <a:ext cx="16961" cy="16982"/>
            </a:xfrm>
            <a:custGeom>
              <a:rect b="b" l="l" r="r" t="t"/>
              <a:pathLst>
                <a:path extrusionOk="0" h="16982" w="16961">
                  <a:moveTo>
                    <a:pt x="16940" y="0"/>
                  </a:moveTo>
                  <a:lnTo>
                    <a:pt x="16961" y="16982"/>
                  </a:lnTo>
                  <a:lnTo>
                    <a:pt x="0" y="16982"/>
                  </a:lnTo>
                  <a:lnTo>
                    <a:pt x="1694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sp>
        <p:nvSpPr>
          <p:cNvPr id="160" name="Google Shape;160;p26"/>
          <p:cNvSpPr txBox="1"/>
          <p:nvPr>
            <p:ph idx="1" type="body"/>
          </p:nvPr>
        </p:nvSpPr>
        <p:spPr>
          <a:xfrm>
            <a:off x="4937760" y="2080153"/>
            <a:ext cx="3200400" cy="365760"/>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0"/>
              </a:spcBef>
              <a:spcAft>
                <a:spcPts val="0"/>
              </a:spcAft>
              <a:buClr>
                <a:schemeClr val="accent3"/>
              </a:buClr>
              <a:buSzPts val="2000"/>
              <a:buNone/>
              <a:defRPr b="1" sz="2000" cap="none">
                <a:solidFill>
                  <a:schemeClr val="accent3"/>
                </a:solidFill>
              </a:defRPr>
            </a:lvl1pPr>
            <a:lvl2pPr indent="-228600" lvl="1" marL="914400" algn="l">
              <a:lnSpc>
                <a:spcPct val="90000"/>
              </a:lnSpc>
              <a:spcBef>
                <a:spcPts val="500"/>
              </a:spcBef>
              <a:spcAft>
                <a:spcPts val="0"/>
              </a:spcAft>
              <a:buClr>
                <a:schemeClr val="dk1"/>
              </a:buClr>
              <a:buSzPts val="1800"/>
              <a:buNone/>
              <a:defRPr sz="1800"/>
            </a:lvl2pPr>
            <a:lvl3pPr indent="-228600" lvl="2" marL="1371600" algn="l">
              <a:lnSpc>
                <a:spcPct val="90000"/>
              </a:lnSpc>
              <a:spcBef>
                <a:spcPts val="500"/>
              </a:spcBef>
              <a:spcAft>
                <a:spcPts val="0"/>
              </a:spcAft>
              <a:buClr>
                <a:schemeClr val="dk1"/>
              </a:buClr>
              <a:buSzPts val="1800"/>
              <a:buNone/>
              <a:defRPr sz="1800"/>
            </a:lvl3pPr>
            <a:lvl4pPr indent="-228600" lvl="3" marL="1828800" algn="l">
              <a:lnSpc>
                <a:spcPct val="90000"/>
              </a:lnSpc>
              <a:spcBef>
                <a:spcPts val="500"/>
              </a:spcBef>
              <a:spcAft>
                <a:spcPts val="0"/>
              </a:spcAft>
              <a:buClr>
                <a:schemeClr val="dk1"/>
              </a:buClr>
              <a:buSzPts val="1800"/>
              <a:buNone/>
              <a:defRPr sz="1800"/>
            </a:lvl4pPr>
            <a:lvl5pPr indent="-228600" lvl="4" marL="2286000" algn="l">
              <a:lnSpc>
                <a:spcPct val="90000"/>
              </a:lnSpc>
              <a:spcBef>
                <a:spcPts val="500"/>
              </a:spcBef>
              <a:spcAft>
                <a:spcPts val="0"/>
              </a:spcAft>
              <a:buClr>
                <a:schemeClr val="dk1"/>
              </a:buClr>
              <a:buSzPts val="1800"/>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1" name="Google Shape;161;p26"/>
          <p:cNvSpPr txBox="1"/>
          <p:nvPr>
            <p:ph idx="2" type="body"/>
          </p:nvPr>
        </p:nvSpPr>
        <p:spPr>
          <a:xfrm>
            <a:off x="4937760" y="2491866"/>
            <a:ext cx="3200400" cy="731520"/>
          </a:xfrm>
          <a:prstGeom prst="rect">
            <a:avLst/>
          </a:prstGeom>
          <a:noFill/>
          <a:ln>
            <a:noFill/>
          </a:ln>
        </p:spPr>
        <p:txBody>
          <a:bodyPr anchorCtr="0" anchor="t" bIns="45700" lIns="91425" spcFirstLastPara="1" rIns="91425" wrap="square" tIns="45700">
            <a:normAutofit/>
          </a:bodyPr>
          <a:lstStyle>
            <a:lvl1pPr indent="-228600" lvl="0" marL="457200" algn="l">
              <a:lnSpc>
                <a:spcPct val="128571"/>
              </a:lnSpc>
              <a:spcBef>
                <a:spcPts val="0"/>
              </a:spcBef>
              <a:spcAft>
                <a:spcPts val="0"/>
              </a:spcAft>
              <a:buClr>
                <a:schemeClr val="dk1"/>
              </a:buClr>
              <a:buSzPts val="1400"/>
              <a:buNone/>
              <a:defRPr sz="1400">
                <a:solidFill>
                  <a:schemeClr val="dk1"/>
                </a:solidFill>
              </a:defRPr>
            </a:lvl1pPr>
            <a:lvl2pPr indent="-228600" lvl="1" marL="914400" algn="l">
              <a:lnSpc>
                <a:spcPct val="90000"/>
              </a:lnSpc>
              <a:spcBef>
                <a:spcPts val="500"/>
              </a:spcBef>
              <a:spcAft>
                <a:spcPts val="0"/>
              </a:spcAft>
              <a:buClr>
                <a:schemeClr val="dk1"/>
              </a:buClr>
              <a:buSzPts val="1800"/>
              <a:buNone/>
              <a:defRPr sz="1800"/>
            </a:lvl2pPr>
            <a:lvl3pPr indent="-228600" lvl="2" marL="1371600" algn="l">
              <a:lnSpc>
                <a:spcPct val="90000"/>
              </a:lnSpc>
              <a:spcBef>
                <a:spcPts val="500"/>
              </a:spcBef>
              <a:spcAft>
                <a:spcPts val="0"/>
              </a:spcAft>
              <a:buClr>
                <a:schemeClr val="dk1"/>
              </a:buClr>
              <a:buSzPts val="1800"/>
              <a:buNone/>
              <a:defRPr sz="1800"/>
            </a:lvl3pPr>
            <a:lvl4pPr indent="-228600" lvl="3" marL="1828800" algn="l">
              <a:lnSpc>
                <a:spcPct val="90000"/>
              </a:lnSpc>
              <a:spcBef>
                <a:spcPts val="500"/>
              </a:spcBef>
              <a:spcAft>
                <a:spcPts val="0"/>
              </a:spcAft>
              <a:buClr>
                <a:schemeClr val="dk1"/>
              </a:buClr>
              <a:buSzPts val="1800"/>
              <a:buNone/>
              <a:defRPr sz="1800"/>
            </a:lvl4pPr>
            <a:lvl5pPr indent="-228600" lvl="4" marL="2286000" algn="l">
              <a:lnSpc>
                <a:spcPct val="90000"/>
              </a:lnSpc>
              <a:spcBef>
                <a:spcPts val="500"/>
              </a:spcBef>
              <a:spcAft>
                <a:spcPts val="0"/>
              </a:spcAft>
              <a:buClr>
                <a:schemeClr val="dk1"/>
              </a:buClr>
              <a:buSzPts val="1800"/>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2" name="Google Shape;162;p26"/>
          <p:cNvSpPr txBox="1"/>
          <p:nvPr>
            <p:ph idx="3" type="body"/>
          </p:nvPr>
        </p:nvSpPr>
        <p:spPr>
          <a:xfrm>
            <a:off x="4937760" y="3417082"/>
            <a:ext cx="3200400" cy="365760"/>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0"/>
              </a:spcBef>
              <a:spcAft>
                <a:spcPts val="0"/>
              </a:spcAft>
              <a:buClr>
                <a:schemeClr val="accent3"/>
              </a:buClr>
              <a:buSzPts val="2000"/>
              <a:buNone/>
              <a:defRPr b="1" sz="2000" cap="none">
                <a:solidFill>
                  <a:schemeClr val="accent3"/>
                </a:solidFill>
              </a:defRPr>
            </a:lvl1pPr>
            <a:lvl2pPr indent="-228600" lvl="1" marL="914400" algn="l">
              <a:lnSpc>
                <a:spcPct val="90000"/>
              </a:lnSpc>
              <a:spcBef>
                <a:spcPts val="500"/>
              </a:spcBef>
              <a:spcAft>
                <a:spcPts val="0"/>
              </a:spcAft>
              <a:buClr>
                <a:schemeClr val="dk1"/>
              </a:buClr>
              <a:buSzPts val="1800"/>
              <a:buNone/>
              <a:defRPr sz="1800"/>
            </a:lvl2pPr>
            <a:lvl3pPr indent="-228600" lvl="2" marL="1371600" algn="l">
              <a:lnSpc>
                <a:spcPct val="90000"/>
              </a:lnSpc>
              <a:spcBef>
                <a:spcPts val="500"/>
              </a:spcBef>
              <a:spcAft>
                <a:spcPts val="0"/>
              </a:spcAft>
              <a:buClr>
                <a:schemeClr val="dk1"/>
              </a:buClr>
              <a:buSzPts val="1800"/>
              <a:buNone/>
              <a:defRPr sz="1800"/>
            </a:lvl3pPr>
            <a:lvl4pPr indent="-228600" lvl="3" marL="1828800" algn="l">
              <a:lnSpc>
                <a:spcPct val="90000"/>
              </a:lnSpc>
              <a:spcBef>
                <a:spcPts val="500"/>
              </a:spcBef>
              <a:spcAft>
                <a:spcPts val="0"/>
              </a:spcAft>
              <a:buClr>
                <a:schemeClr val="dk1"/>
              </a:buClr>
              <a:buSzPts val="1800"/>
              <a:buNone/>
              <a:defRPr sz="1800"/>
            </a:lvl4pPr>
            <a:lvl5pPr indent="-228600" lvl="4" marL="2286000" algn="l">
              <a:lnSpc>
                <a:spcPct val="90000"/>
              </a:lnSpc>
              <a:spcBef>
                <a:spcPts val="500"/>
              </a:spcBef>
              <a:spcAft>
                <a:spcPts val="0"/>
              </a:spcAft>
              <a:buClr>
                <a:schemeClr val="dk1"/>
              </a:buClr>
              <a:buSzPts val="1800"/>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3" name="Google Shape;163;p26"/>
          <p:cNvSpPr txBox="1"/>
          <p:nvPr>
            <p:ph idx="4" type="body"/>
          </p:nvPr>
        </p:nvSpPr>
        <p:spPr>
          <a:xfrm>
            <a:off x="4937760" y="3837939"/>
            <a:ext cx="3200400" cy="731520"/>
          </a:xfrm>
          <a:prstGeom prst="rect">
            <a:avLst/>
          </a:prstGeom>
          <a:noFill/>
          <a:ln>
            <a:noFill/>
          </a:ln>
        </p:spPr>
        <p:txBody>
          <a:bodyPr anchorCtr="0" anchor="t" bIns="45700" lIns="91425" spcFirstLastPara="1" rIns="91425" wrap="square" tIns="45700">
            <a:normAutofit/>
          </a:bodyPr>
          <a:lstStyle>
            <a:lvl1pPr indent="-228600" lvl="0" marL="457200" algn="l">
              <a:lnSpc>
                <a:spcPct val="128571"/>
              </a:lnSpc>
              <a:spcBef>
                <a:spcPts val="0"/>
              </a:spcBef>
              <a:spcAft>
                <a:spcPts val="0"/>
              </a:spcAft>
              <a:buClr>
                <a:schemeClr val="dk1"/>
              </a:buClr>
              <a:buSzPts val="1400"/>
              <a:buNone/>
              <a:defRPr sz="1400">
                <a:solidFill>
                  <a:schemeClr val="dk1"/>
                </a:solidFill>
              </a:defRPr>
            </a:lvl1pPr>
            <a:lvl2pPr indent="-228600" lvl="1" marL="914400" algn="l">
              <a:lnSpc>
                <a:spcPct val="90000"/>
              </a:lnSpc>
              <a:spcBef>
                <a:spcPts val="500"/>
              </a:spcBef>
              <a:spcAft>
                <a:spcPts val="0"/>
              </a:spcAft>
              <a:buClr>
                <a:schemeClr val="dk1"/>
              </a:buClr>
              <a:buSzPts val="1800"/>
              <a:buNone/>
              <a:defRPr sz="1800"/>
            </a:lvl2pPr>
            <a:lvl3pPr indent="-228600" lvl="2" marL="1371600" algn="l">
              <a:lnSpc>
                <a:spcPct val="90000"/>
              </a:lnSpc>
              <a:spcBef>
                <a:spcPts val="500"/>
              </a:spcBef>
              <a:spcAft>
                <a:spcPts val="0"/>
              </a:spcAft>
              <a:buClr>
                <a:schemeClr val="dk1"/>
              </a:buClr>
              <a:buSzPts val="1800"/>
              <a:buNone/>
              <a:defRPr sz="1800"/>
            </a:lvl3pPr>
            <a:lvl4pPr indent="-228600" lvl="3" marL="1828800" algn="l">
              <a:lnSpc>
                <a:spcPct val="90000"/>
              </a:lnSpc>
              <a:spcBef>
                <a:spcPts val="500"/>
              </a:spcBef>
              <a:spcAft>
                <a:spcPts val="0"/>
              </a:spcAft>
              <a:buClr>
                <a:schemeClr val="dk1"/>
              </a:buClr>
              <a:buSzPts val="1800"/>
              <a:buNone/>
              <a:defRPr sz="1800"/>
            </a:lvl4pPr>
            <a:lvl5pPr indent="-228600" lvl="4" marL="2286000" algn="l">
              <a:lnSpc>
                <a:spcPct val="90000"/>
              </a:lnSpc>
              <a:spcBef>
                <a:spcPts val="500"/>
              </a:spcBef>
              <a:spcAft>
                <a:spcPts val="0"/>
              </a:spcAft>
              <a:buClr>
                <a:schemeClr val="dk1"/>
              </a:buClr>
              <a:buSzPts val="1800"/>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4" name="Google Shape;164;p26"/>
          <p:cNvSpPr txBox="1"/>
          <p:nvPr>
            <p:ph idx="5" type="body"/>
          </p:nvPr>
        </p:nvSpPr>
        <p:spPr>
          <a:xfrm>
            <a:off x="4933747" y="4790587"/>
            <a:ext cx="3200400" cy="365760"/>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0"/>
              </a:spcBef>
              <a:spcAft>
                <a:spcPts val="0"/>
              </a:spcAft>
              <a:buClr>
                <a:schemeClr val="accent3"/>
              </a:buClr>
              <a:buSzPts val="2000"/>
              <a:buNone/>
              <a:defRPr b="1" sz="2000" cap="none">
                <a:solidFill>
                  <a:schemeClr val="accent3"/>
                </a:solidFill>
              </a:defRPr>
            </a:lvl1pPr>
            <a:lvl2pPr indent="-228600" lvl="1" marL="914400" algn="l">
              <a:lnSpc>
                <a:spcPct val="90000"/>
              </a:lnSpc>
              <a:spcBef>
                <a:spcPts val="500"/>
              </a:spcBef>
              <a:spcAft>
                <a:spcPts val="0"/>
              </a:spcAft>
              <a:buClr>
                <a:schemeClr val="dk1"/>
              </a:buClr>
              <a:buSzPts val="1800"/>
              <a:buNone/>
              <a:defRPr sz="1800"/>
            </a:lvl2pPr>
            <a:lvl3pPr indent="-228600" lvl="2" marL="1371600" algn="l">
              <a:lnSpc>
                <a:spcPct val="90000"/>
              </a:lnSpc>
              <a:spcBef>
                <a:spcPts val="500"/>
              </a:spcBef>
              <a:spcAft>
                <a:spcPts val="0"/>
              </a:spcAft>
              <a:buClr>
                <a:schemeClr val="dk1"/>
              </a:buClr>
              <a:buSzPts val="1800"/>
              <a:buNone/>
              <a:defRPr sz="1800"/>
            </a:lvl3pPr>
            <a:lvl4pPr indent="-228600" lvl="3" marL="1828800" algn="l">
              <a:lnSpc>
                <a:spcPct val="90000"/>
              </a:lnSpc>
              <a:spcBef>
                <a:spcPts val="500"/>
              </a:spcBef>
              <a:spcAft>
                <a:spcPts val="0"/>
              </a:spcAft>
              <a:buClr>
                <a:schemeClr val="dk1"/>
              </a:buClr>
              <a:buSzPts val="1800"/>
              <a:buNone/>
              <a:defRPr sz="1800"/>
            </a:lvl4pPr>
            <a:lvl5pPr indent="-228600" lvl="4" marL="2286000" algn="l">
              <a:lnSpc>
                <a:spcPct val="90000"/>
              </a:lnSpc>
              <a:spcBef>
                <a:spcPts val="500"/>
              </a:spcBef>
              <a:spcAft>
                <a:spcPts val="0"/>
              </a:spcAft>
              <a:buClr>
                <a:schemeClr val="dk1"/>
              </a:buClr>
              <a:buSzPts val="1800"/>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5" name="Google Shape;165;p26"/>
          <p:cNvSpPr txBox="1"/>
          <p:nvPr>
            <p:ph idx="6" type="body"/>
          </p:nvPr>
        </p:nvSpPr>
        <p:spPr>
          <a:xfrm>
            <a:off x="4933747" y="5203301"/>
            <a:ext cx="3200400" cy="731520"/>
          </a:xfrm>
          <a:prstGeom prst="rect">
            <a:avLst/>
          </a:prstGeom>
          <a:noFill/>
          <a:ln>
            <a:noFill/>
          </a:ln>
        </p:spPr>
        <p:txBody>
          <a:bodyPr anchorCtr="0" anchor="t" bIns="45700" lIns="91425" spcFirstLastPara="1" rIns="91425" wrap="square" tIns="45700">
            <a:normAutofit/>
          </a:bodyPr>
          <a:lstStyle>
            <a:lvl1pPr indent="-228600" lvl="0" marL="457200" algn="l">
              <a:lnSpc>
                <a:spcPct val="128571"/>
              </a:lnSpc>
              <a:spcBef>
                <a:spcPts val="0"/>
              </a:spcBef>
              <a:spcAft>
                <a:spcPts val="0"/>
              </a:spcAft>
              <a:buClr>
                <a:schemeClr val="dk1"/>
              </a:buClr>
              <a:buSzPts val="1400"/>
              <a:buNone/>
              <a:defRPr sz="1400">
                <a:solidFill>
                  <a:schemeClr val="dk1"/>
                </a:solidFill>
              </a:defRPr>
            </a:lvl1pPr>
            <a:lvl2pPr indent="-228600" lvl="1" marL="914400" algn="l">
              <a:lnSpc>
                <a:spcPct val="90000"/>
              </a:lnSpc>
              <a:spcBef>
                <a:spcPts val="500"/>
              </a:spcBef>
              <a:spcAft>
                <a:spcPts val="0"/>
              </a:spcAft>
              <a:buClr>
                <a:schemeClr val="dk1"/>
              </a:buClr>
              <a:buSzPts val="1800"/>
              <a:buNone/>
              <a:defRPr sz="1800"/>
            </a:lvl2pPr>
            <a:lvl3pPr indent="-228600" lvl="2" marL="1371600" algn="l">
              <a:lnSpc>
                <a:spcPct val="90000"/>
              </a:lnSpc>
              <a:spcBef>
                <a:spcPts val="500"/>
              </a:spcBef>
              <a:spcAft>
                <a:spcPts val="0"/>
              </a:spcAft>
              <a:buClr>
                <a:schemeClr val="dk1"/>
              </a:buClr>
              <a:buSzPts val="1800"/>
              <a:buNone/>
              <a:defRPr sz="1800"/>
            </a:lvl3pPr>
            <a:lvl4pPr indent="-228600" lvl="3" marL="1828800" algn="l">
              <a:lnSpc>
                <a:spcPct val="90000"/>
              </a:lnSpc>
              <a:spcBef>
                <a:spcPts val="500"/>
              </a:spcBef>
              <a:spcAft>
                <a:spcPts val="0"/>
              </a:spcAft>
              <a:buClr>
                <a:schemeClr val="dk1"/>
              </a:buClr>
              <a:buSzPts val="1800"/>
              <a:buNone/>
              <a:defRPr sz="1800"/>
            </a:lvl4pPr>
            <a:lvl5pPr indent="-228600" lvl="4" marL="2286000" algn="l">
              <a:lnSpc>
                <a:spcPct val="90000"/>
              </a:lnSpc>
              <a:spcBef>
                <a:spcPts val="500"/>
              </a:spcBef>
              <a:spcAft>
                <a:spcPts val="0"/>
              </a:spcAft>
              <a:buClr>
                <a:schemeClr val="dk1"/>
              </a:buClr>
              <a:buSzPts val="1800"/>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6" name="Google Shape;166;p26"/>
          <p:cNvSpPr txBox="1"/>
          <p:nvPr>
            <p:ph idx="7" type="body"/>
          </p:nvPr>
        </p:nvSpPr>
        <p:spPr>
          <a:xfrm>
            <a:off x="8486217" y="2080153"/>
            <a:ext cx="3200400" cy="365760"/>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0"/>
              </a:spcBef>
              <a:spcAft>
                <a:spcPts val="0"/>
              </a:spcAft>
              <a:buClr>
                <a:schemeClr val="accent3"/>
              </a:buClr>
              <a:buSzPts val="2000"/>
              <a:buNone/>
              <a:defRPr b="1" sz="2000" cap="none">
                <a:solidFill>
                  <a:schemeClr val="accent3"/>
                </a:solidFill>
              </a:defRPr>
            </a:lvl1pPr>
            <a:lvl2pPr indent="-228600" lvl="1" marL="914400" algn="l">
              <a:lnSpc>
                <a:spcPct val="90000"/>
              </a:lnSpc>
              <a:spcBef>
                <a:spcPts val="500"/>
              </a:spcBef>
              <a:spcAft>
                <a:spcPts val="0"/>
              </a:spcAft>
              <a:buClr>
                <a:schemeClr val="dk1"/>
              </a:buClr>
              <a:buSzPts val="1800"/>
              <a:buNone/>
              <a:defRPr sz="1800"/>
            </a:lvl2pPr>
            <a:lvl3pPr indent="-228600" lvl="2" marL="1371600" algn="l">
              <a:lnSpc>
                <a:spcPct val="90000"/>
              </a:lnSpc>
              <a:spcBef>
                <a:spcPts val="500"/>
              </a:spcBef>
              <a:spcAft>
                <a:spcPts val="0"/>
              </a:spcAft>
              <a:buClr>
                <a:schemeClr val="dk1"/>
              </a:buClr>
              <a:buSzPts val="1800"/>
              <a:buNone/>
              <a:defRPr sz="1800"/>
            </a:lvl3pPr>
            <a:lvl4pPr indent="-228600" lvl="3" marL="1828800" algn="l">
              <a:lnSpc>
                <a:spcPct val="90000"/>
              </a:lnSpc>
              <a:spcBef>
                <a:spcPts val="500"/>
              </a:spcBef>
              <a:spcAft>
                <a:spcPts val="0"/>
              </a:spcAft>
              <a:buClr>
                <a:schemeClr val="dk1"/>
              </a:buClr>
              <a:buSzPts val="1800"/>
              <a:buNone/>
              <a:defRPr sz="1800"/>
            </a:lvl4pPr>
            <a:lvl5pPr indent="-228600" lvl="4" marL="2286000" algn="l">
              <a:lnSpc>
                <a:spcPct val="90000"/>
              </a:lnSpc>
              <a:spcBef>
                <a:spcPts val="500"/>
              </a:spcBef>
              <a:spcAft>
                <a:spcPts val="0"/>
              </a:spcAft>
              <a:buClr>
                <a:schemeClr val="dk1"/>
              </a:buClr>
              <a:buSzPts val="1800"/>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7" name="Google Shape;167;p26"/>
          <p:cNvSpPr txBox="1"/>
          <p:nvPr>
            <p:ph idx="8" type="body"/>
          </p:nvPr>
        </p:nvSpPr>
        <p:spPr>
          <a:xfrm>
            <a:off x="8486217" y="2486550"/>
            <a:ext cx="3200400" cy="731520"/>
          </a:xfrm>
          <a:prstGeom prst="rect">
            <a:avLst/>
          </a:prstGeom>
          <a:noFill/>
          <a:ln>
            <a:noFill/>
          </a:ln>
        </p:spPr>
        <p:txBody>
          <a:bodyPr anchorCtr="0" anchor="t" bIns="45700" lIns="91425" spcFirstLastPara="1" rIns="91425" wrap="square" tIns="45700">
            <a:normAutofit/>
          </a:bodyPr>
          <a:lstStyle>
            <a:lvl1pPr indent="-228600" lvl="0" marL="457200" algn="l">
              <a:lnSpc>
                <a:spcPct val="128571"/>
              </a:lnSpc>
              <a:spcBef>
                <a:spcPts val="0"/>
              </a:spcBef>
              <a:spcAft>
                <a:spcPts val="0"/>
              </a:spcAft>
              <a:buClr>
                <a:schemeClr val="dk1"/>
              </a:buClr>
              <a:buSzPts val="1400"/>
              <a:buNone/>
              <a:defRPr sz="1400">
                <a:solidFill>
                  <a:schemeClr val="dk1"/>
                </a:solidFill>
              </a:defRPr>
            </a:lvl1pPr>
            <a:lvl2pPr indent="-228600" lvl="1" marL="914400" algn="l">
              <a:lnSpc>
                <a:spcPct val="90000"/>
              </a:lnSpc>
              <a:spcBef>
                <a:spcPts val="500"/>
              </a:spcBef>
              <a:spcAft>
                <a:spcPts val="0"/>
              </a:spcAft>
              <a:buClr>
                <a:schemeClr val="dk1"/>
              </a:buClr>
              <a:buSzPts val="1800"/>
              <a:buNone/>
              <a:defRPr sz="1800"/>
            </a:lvl2pPr>
            <a:lvl3pPr indent="-228600" lvl="2" marL="1371600" algn="l">
              <a:lnSpc>
                <a:spcPct val="90000"/>
              </a:lnSpc>
              <a:spcBef>
                <a:spcPts val="500"/>
              </a:spcBef>
              <a:spcAft>
                <a:spcPts val="0"/>
              </a:spcAft>
              <a:buClr>
                <a:schemeClr val="dk1"/>
              </a:buClr>
              <a:buSzPts val="1800"/>
              <a:buNone/>
              <a:defRPr sz="1800"/>
            </a:lvl3pPr>
            <a:lvl4pPr indent="-228600" lvl="3" marL="1828800" algn="l">
              <a:lnSpc>
                <a:spcPct val="90000"/>
              </a:lnSpc>
              <a:spcBef>
                <a:spcPts val="500"/>
              </a:spcBef>
              <a:spcAft>
                <a:spcPts val="0"/>
              </a:spcAft>
              <a:buClr>
                <a:schemeClr val="dk1"/>
              </a:buClr>
              <a:buSzPts val="1800"/>
              <a:buNone/>
              <a:defRPr sz="1800"/>
            </a:lvl4pPr>
            <a:lvl5pPr indent="-228600" lvl="4" marL="2286000" algn="l">
              <a:lnSpc>
                <a:spcPct val="90000"/>
              </a:lnSpc>
              <a:spcBef>
                <a:spcPts val="500"/>
              </a:spcBef>
              <a:spcAft>
                <a:spcPts val="0"/>
              </a:spcAft>
              <a:buClr>
                <a:schemeClr val="dk1"/>
              </a:buClr>
              <a:buSzPts val="1800"/>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8" name="Google Shape;168;p26"/>
          <p:cNvSpPr txBox="1"/>
          <p:nvPr>
            <p:ph idx="9" type="body"/>
          </p:nvPr>
        </p:nvSpPr>
        <p:spPr>
          <a:xfrm>
            <a:off x="8486217" y="3417082"/>
            <a:ext cx="3200400" cy="365760"/>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0"/>
              </a:spcBef>
              <a:spcAft>
                <a:spcPts val="0"/>
              </a:spcAft>
              <a:buClr>
                <a:schemeClr val="accent3"/>
              </a:buClr>
              <a:buSzPts val="2000"/>
              <a:buNone/>
              <a:defRPr b="1" sz="2000" cap="none">
                <a:solidFill>
                  <a:schemeClr val="accent3"/>
                </a:solidFill>
              </a:defRPr>
            </a:lvl1pPr>
            <a:lvl2pPr indent="-228600" lvl="1" marL="914400" algn="l">
              <a:lnSpc>
                <a:spcPct val="90000"/>
              </a:lnSpc>
              <a:spcBef>
                <a:spcPts val="500"/>
              </a:spcBef>
              <a:spcAft>
                <a:spcPts val="0"/>
              </a:spcAft>
              <a:buClr>
                <a:schemeClr val="dk1"/>
              </a:buClr>
              <a:buSzPts val="1800"/>
              <a:buNone/>
              <a:defRPr sz="1800"/>
            </a:lvl2pPr>
            <a:lvl3pPr indent="-228600" lvl="2" marL="1371600" algn="l">
              <a:lnSpc>
                <a:spcPct val="90000"/>
              </a:lnSpc>
              <a:spcBef>
                <a:spcPts val="500"/>
              </a:spcBef>
              <a:spcAft>
                <a:spcPts val="0"/>
              </a:spcAft>
              <a:buClr>
                <a:schemeClr val="dk1"/>
              </a:buClr>
              <a:buSzPts val="1800"/>
              <a:buNone/>
              <a:defRPr sz="1800"/>
            </a:lvl3pPr>
            <a:lvl4pPr indent="-228600" lvl="3" marL="1828800" algn="l">
              <a:lnSpc>
                <a:spcPct val="90000"/>
              </a:lnSpc>
              <a:spcBef>
                <a:spcPts val="500"/>
              </a:spcBef>
              <a:spcAft>
                <a:spcPts val="0"/>
              </a:spcAft>
              <a:buClr>
                <a:schemeClr val="dk1"/>
              </a:buClr>
              <a:buSzPts val="1800"/>
              <a:buNone/>
              <a:defRPr sz="1800"/>
            </a:lvl4pPr>
            <a:lvl5pPr indent="-228600" lvl="4" marL="2286000" algn="l">
              <a:lnSpc>
                <a:spcPct val="90000"/>
              </a:lnSpc>
              <a:spcBef>
                <a:spcPts val="500"/>
              </a:spcBef>
              <a:spcAft>
                <a:spcPts val="0"/>
              </a:spcAft>
              <a:buClr>
                <a:schemeClr val="dk1"/>
              </a:buClr>
              <a:buSzPts val="1800"/>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9" name="Google Shape;169;p26"/>
          <p:cNvSpPr txBox="1"/>
          <p:nvPr>
            <p:ph idx="13" type="body"/>
          </p:nvPr>
        </p:nvSpPr>
        <p:spPr>
          <a:xfrm>
            <a:off x="8486217" y="3832623"/>
            <a:ext cx="3200400" cy="731520"/>
          </a:xfrm>
          <a:prstGeom prst="rect">
            <a:avLst/>
          </a:prstGeom>
          <a:noFill/>
          <a:ln>
            <a:noFill/>
          </a:ln>
        </p:spPr>
        <p:txBody>
          <a:bodyPr anchorCtr="0" anchor="t" bIns="45700" lIns="91425" spcFirstLastPara="1" rIns="91425" wrap="square" tIns="45700">
            <a:normAutofit/>
          </a:bodyPr>
          <a:lstStyle>
            <a:lvl1pPr indent="-228600" lvl="0" marL="457200" algn="l">
              <a:lnSpc>
                <a:spcPct val="128571"/>
              </a:lnSpc>
              <a:spcBef>
                <a:spcPts val="0"/>
              </a:spcBef>
              <a:spcAft>
                <a:spcPts val="0"/>
              </a:spcAft>
              <a:buClr>
                <a:schemeClr val="dk1"/>
              </a:buClr>
              <a:buSzPts val="1400"/>
              <a:buNone/>
              <a:defRPr sz="1400">
                <a:solidFill>
                  <a:schemeClr val="dk1"/>
                </a:solidFill>
              </a:defRPr>
            </a:lvl1pPr>
            <a:lvl2pPr indent="-228600" lvl="1" marL="914400" algn="l">
              <a:lnSpc>
                <a:spcPct val="90000"/>
              </a:lnSpc>
              <a:spcBef>
                <a:spcPts val="500"/>
              </a:spcBef>
              <a:spcAft>
                <a:spcPts val="0"/>
              </a:spcAft>
              <a:buClr>
                <a:schemeClr val="dk1"/>
              </a:buClr>
              <a:buSzPts val="1800"/>
              <a:buNone/>
              <a:defRPr sz="1800"/>
            </a:lvl2pPr>
            <a:lvl3pPr indent="-228600" lvl="2" marL="1371600" algn="l">
              <a:lnSpc>
                <a:spcPct val="90000"/>
              </a:lnSpc>
              <a:spcBef>
                <a:spcPts val="500"/>
              </a:spcBef>
              <a:spcAft>
                <a:spcPts val="0"/>
              </a:spcAft>
              <a:buClr>
                <a:schemeClr val="dk1"/>
              </a:buClr>
              <a:buSzPts val="1800"/>
              <a:buNone/>
              <a:defRPr sz="1800"/>
            </a:lvl3pPr>
            <a:lvl4pPr indent="-228600" lvl="3" marL="1828800" algn="l">
              <a:lnSpc>
                <a:spcPct val="90000"/>
              </a:lnSpc>
              <a:spcBef>
                <a:spcPts val="500"/>
              </a:spcBef>
              <a:spcAft>
                <a:spcPts val="0"/>
              </a:spcAft>
              <a:buClr>
                <a:schemeClr val="dk1"/>
              </a:buClr>
              <a:buSzPts val="1800"/>
              <a:buNone/>
              <a:defRPr sz="1800"/>
            </a:lvl4pPr>
            <a:lvl5pPr indent="-228600" lvl="4" marL="2286000" algn="l">
              <a:lnSpc>
                <a:spcPct val="90000"/>
              </a:lnSpc>
              <a:spcBef>
                <a:spcPts val="500"/>
              </a:spcBef>
              <a:spcAft>
                <a:spcPts val="0"/>
              </a:spcAft>
              <a:buClr>
                <a:schemeClr val="dk1"/>
              </a:buClr>
              <a:buSzPts val="1800"/>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0" name="Google Shape;170;p26"/>
          <p:cNvSpPr txBox="1"/>
          <p:nvPr>
            <p:ph idx="10" type="dt"/>
          </p:nvPr>
        </p:nvSpPr>
        <p:spPr>
          <a:xfrm>
            <a:off x="4937760" y="6353175"/>
            <a:ext cx="109728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 name="Google Shape;171;p26"/>
          <p:cNvSpPr txBox="1"/>
          <p:nvPr>
            <p:ph idx="11" type="ftr"/>
          </p:nvPr>
        </p:nvSpPr>
        <p:spPr>
          <a:xfrm>
            <a:off x="7436167" y="6350000"/>
            <a:ext cx="22860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 name="Google Shape;172;p26"/>
          <p:cNvSpPr txBox="1"/>
          <p:nvPr>
            <p:ph idx="12" type="sldNum"/>
          </p:nvPr>
        </p:nvSpPr>
        <p:spPr>
          <a:xfrm>
            <a:off x="11123295" y="6356350"/>
            <a:ext cx="457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u="none" cap="none" strike="noStrike">
                <a:solidFill>
                  <a:srgbClr val="3F3F3F"/>
                </a:solidFill>
                <a:latin typeface="Avenir"/>
                <a:ea typeface="Avenir"/>
                <a:cs typeface="Avenir"/>
                <a:sym typeface="Avenir"/>
              </a:defRPr>
            </a:lvl1pPr>
            <a:lvl2pPr indent="0" lvl="1" marL="0" algn="r">
              <a:spcBef>
                <a:spcPts val="0"/>
              </a:spcBef>
              <a:buNone/>
              <a:defRPr b="0" i="0" sz="1000" u="none" cap="none" strike="noStrike">
                <a:solidFill>
                  <a:srgbClr val="3F3F3F"/>
                </a:solidFill>
                <a:latin typeface="Avenir"/>
                <a:ea typeface="Avenir"/>
                <a:cs typeface="Avenir"/>
                <a:sym typeface="Avenir"/>
              </a:defRPr>
            </a:lvl2pPr>
            <a:lvl3pPr indent="0" lvl="2" marL="0" algn="r">
              <a:spcBef>
                <a:spcPts val="0"/>
              </a:spcBef>
              <a:buNone/>
              <a:defRPr b="0" i="0" sz="1000" u="none" cap="none" strike="noStrike">
                <a:solidFill>
                  <a:srgbClr val="3F3F3F"/>
                </a:solidFill>
                <a:latin typeface="Avenir"/>
                <a:ea typeface="Avenir"/>
                <a:cs typeface="Avenir"/>
                <a:sym typeface="Avenir"/>
              </a:defRPr>
            </a:lvl3pPr>
            <a:lvl4pPr indent="0" lvl="3" marL="0" algn="r">
              <a:spcBef>
                <a:spcPts val="0"/>
              </a:spcBef>
              <a:buNone/>
              <a:defRPr b="0" i="0" sz="1000" u="none" cap="none" strike="noStrike">
                <a:solidFill>
                  <a:srgbClr val="3F3F3F"/>
                </a:solidFill>
                <a:latin typeface="Avenir"/>
                <a:ea typeface="Avenir"/>
                <a:cs typeface="Avenir"/>
                <a:sym typeface="Avenir"/>
              </a:defRPr>
            </a:lvl4pPr>
            <a:lvl5pPr indent="0" lvl="4" marL="0" algn="r">
              <a:spcBef>
                <a:spcPts val="0"/>
              </a:spcBef>
              <a:buNone/>
              <a:defRPr b="0" i="0" sz="1000" u="none" cap="none" strike="noStrike">
                <a:solidFill>
                  <a:srgbClr val="3F3F3F"/>
                </a:solidFill>
                <a:latin typeface="Avenir"/>
                <a:ea typeface="Avenir"/>
                <a:cs typeface="Avenir"/>
                <a:sym typeface="Avenir"/>
              </a:defRPr>
            </a:lvl5pPr>
            <a:lvl6pPr indent="0" lvl="5" marL="0" algn="r">
              <a:spcBef>
                <a:spcPts val="0"/>
              </a:spcBef>
              <a:buNone/>
              <a:defRPr b="0" i="0" sz="1000" u="none" cap="none" strike="noStrike">
                <a:solidFill>
                  <a:srgbClr val="3F3F3F"/>
                </a:solidFill>
                <a:latin typeface="Avenir"/>
                <a:ea typeface="Avenir"/>
                <a:cs typeface="Avenir"/>
                <a:sym typeface="Avenir"/>
              </a:defRPr>
            </a:lvl6pPr>
            <a:lvl7pPr indent="0" lvl="6" marL="0" algn="r">
              <a:spcBef>
                <a:spcPts val="0"/>
              </a:spcBef>
              <a:buNone/>
              <a:defRPr b="0" i="0" sz="1000" u="none" cap="none" strike="noStrike">
                <a:solidFill>
                  <a:srgbClr val="3F3F3F"/>
                </a:solidFill>
                <a:latin typeface="Avenir"/>
                <a:ea typeface="Avenir"/>
                <a:cs typeface="Avenir"/>
                <a:sym typeface="Avenir"/>
              </a:defRPr>
            </a:lvl7pPr>
            <a:lvl8pPr indent="0" lvl="7" marL="0" algn="r">
              <a:spcBef>
                <a:spcPts val="0"/>
              </a:spcBef>
              <a:buNone/>
              <a:defRPr b="0" i="0" sz="1000" u="none" cap="none" strike="noStrike">
                <a:solidFill>
                  <a:srgbClr val="3F3F3F"/>
                </a:solidFill>
                <a:latin typeface="Avenir"/>
                <a:ea typeface="Avenir"/>
                <a:cs typeface="Avenir"/>
                <a:sym typeface="Avenir"/>
              </a:defRPr>
            </a:lvl8pPr>
            <a:lvl9pPr indent="0" lvl="8" marL="0" algn="r">
              <a:spcBef>
                <a:spcPts val="0"/>
              </a:spcBef>
              <a:buNone/>
              <a:defRPr b="0" i="0" sz="1000" u="none" cap="none" strike="noStrike">
                <a:solidFill>
                  <a:srgbClr val="3F3F3F"/>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552">
          <p15:clr>
            <a:srgbClr val="FBAE40"/>
          </p15:clr>
        </p15:guide>
        <p15:guide id="2" pos="7104">
          <p15:clr>
            <a:srgbClr val="FBAE40"/>
          </p15:clr>
        </p15:guide>
        <p15:guide id="3" pos="739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ution">
  <p:cSld name="Solution">
    <p:bg>
      <p:bgPr>
        <a:solidFill>
          <a:schemeClr val="accent2"/>
        </a:solidFill>
      </p:bgPr>
    </p:bg>
    <p:spTree>
      <p:nvGrpSpPr>
        <p:cNvPr id="173" name="Shape 173"/>
        <p:cNvGrpSpPr/>
        <p:nvPr/>
      </p:nvGrpSpPr>
      <p:grpSpPr>
        <a:xfrm>
          <a:off x="0" y="0"/>
          <a:ext cx="0" cy="0"/>
          <a:chOff x="0" y="0"/>
          <a:chExt cx="0" cy="0"/>
        </a:xfrm>
      </p:grpSpPr>
      <p:sp>
        <p:nvSpPr>
          <p:cNvPr id="174" name="Google Shape;174;p27"/>
          <p:cNvSpPr txBox="1"/>
          <p:nvPr>
            <p:ph type="title"/>
          </p:nvPr>
        </p:nvSpPr>
        <p:spPr>
          <a:xfrm>
            <a:off x="4937760" y="898525"/>
            <a:ext cx="6800850" cy="132588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4400"/>
              <a:buFont typeface="Avenir"/>
              <a:buNone/>
              <a:defRPr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175" name="Google Shape;175;p27"/>
          <p:cNvGrpSpPr/>
          <p:nvPr/>
        </p:nvGrpSpPr>
        <p:grpSpPr>
          <a:xfrm>
            <a:off x="-33209" y="-16980"/>
            <a:ext cx="4096193" cy="6874980"/>
            <a:chOff x="-33209" y="-16980"/>
            <a:chExt cx="4096193" cy="6874980"/>
          </a:xfrm>
        </p:grpSpPr>
        <p:sp>
          <p:nvSpPr>
            <p:cNvPr id="176" name="Google Shape;176;p27"/>
            <p:cNvSpPr/>
            <p:nvPr/>
          </p:nvSpPr>
          <p:spPr>
            <a:xfrm>
              <a:off x="11888" y="0"/>
              <a:ext cx="2029968" cy="2029968"/>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77" name="Google Shape;177;p27"/>
            <p:cNvSpPr/>
            <p:nvPr/>
          </p:nvSpPr>
          <p:spPr>
            <a:xfrm flipH="1">
              <a:off x="0" y="4814860"/>
              <a:ext cx="2032942" cy="2029968"/>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78" name="Google Shape;178;p27"/>
            <p:cNvSpPr/>
            <p:nvPr/>
          </p:nvSpPr>
          <p:spPr>
            <a:xfrm>
              <a:off x="2033016" y="2031653"/>
              <a:ext cx="2029968" cy="2029968"/>
            </a:xfrm>
            <a:custGeom>
              <a:rect b="b" l="l" r="r" t="t"/>
              <a:pathLst>
                <a:path extrusionOk="0" h="2029968" w="2029968">
                  <a:moveTo>
                    <a:pt x="0" y="0"/>
                  </a:moveTo>
                  <a:lnTo>
                    <a:pt x="2029968" y="2029968"/>
                  </a:lnTo>
                  <a:lnTo>
                    <a:pt x="0" y="2029968"/>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79" name="Google Shape;179;p27"/>
            <p:cNvSpPr/>
            <p:nvPr/>
          </p:nvSpPr>
          <p:spPr>
            <a:xfrm>
              <a:off x="2033016" y="4059639"/>
              <a:ext cx="2029968" cy="2029968"/>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descr="A black and white striped pattern&#10;&#10;Description automatically generated with low confidence" id="180" name="Google Shape;180;p27"/>
            <p:cNvPicPr preferRelativeResize="0"/>
            <p:nvPr/>
          </p:nvPicPr>
          <p:blipFill rotWithShape="1">
            <a:blip r:embed="rId2">
              <a:alphaModFix/>
            </a:blip>
            <a:srcRect b="0" l="0" r="0" t="0"/>
            <a:stretch/>
          </p:blipFill>
          <p:spPr>
            <a:xfrm>
              <a:off x="2033015" y="5086646"/>
              <a:ext cx="2019299" cy="999451"/>
            </a:xfrm>
            <a:prstGeom prst="rect">
              <a:avLst/>
            </a:prstGeom>
            <a:noFill/>
            <a:ln>
              <a:noFill/>
            </a:ln>
          </p:spPr>
        </p:pic>
        <p:pic>
          <p:nvPicPr>
            <p:cNvPr id="181" name="Google Shape;181;p27"/>
            <p:cNvPicPr preferRelativeResize="0"/>
            <p:nvPr/>
          </p:nvPicPr>
          <p:blipFill rotWithShape="1">
            <a:blip r:embed="rId3">
              <a:alphaModFix/>
            </a:blip>
            <a:srcRect b="0" l="0" r="0" t="0"/>
            <a:stretch/>
          </p:blipFill>
          <p:spPr>
            <a:xfrm rot="10800000">
              <a:off x="-9867" y="-16980"/>
              <a:ext cx="2029968" cy="2029968"/>
            </a:xfrm>
            <a:prstGeom prst="rect">
              <a:avLst/>
            </a:prstGeom>
            <a:noFill/>
            <a:ln>
              <a:noFill/>
            </a:ln>
          </p:spPr>
        </p:pic>
        <p:sp>
          <p:nvSpPr>
            <p:cNvPr id="182" name="Google Shape;182;p27"/>
            <p:cNvSpPr/>
            <p:nvPr/>
          </p:nvSpPr>
          <p:spPr>
            <a:xfrm>
              <a:off x="2029968" y="6045049"/>
              <a:ext cx="2029968" cy="812951"/>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id="183" name="Google Shape;183;p27"/>
            <p:cNvPicPr preferRelativeResize="0"/>
            <p:nvPr/>
          </p:nvPicPr>
          <p:blipFill rotWithShape="1">
            <a:blip r:embed="rId4">
              <a:alphaModFix/>
            </a:blip>
            <a:srcRect b="0" l="0" r="0" t="0"/>
            <a:stretch/>
          </p:blipFill>
          <p:spPr>
            <a:xfrm>
              <a:off x="29384" y="4828032"/>
              <a:ext cx="2029968" cy="2029968"/>
            </a:xfrm>
            <a:prstGeom prst="rect">
              <a:avLst/>
            </a:prstGeom>
            <a:noFill/>
            <a:ln>
              <a:noFill/>
            </a:ln>
          </p:spPr>
        </p:pic>
        <p:sp>
          <p:nvSpPr>
            <p:cNvPr id="184" name="Google Shape;184;p27"/>
            <p:cNvSpPr/>
            <p:nvPr/>
          </p:nvSpPr>
          <p:spPr>
            <a:xfrm flipH="1">
              <a:off x="-9868" y="2000264"/>
              <a:ext cx="2032942" cy="202996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nvGrpSpPr>
            <p:cNvPr id="185" name="Google Shape;185;p27"/>
            <p:cNvGrpSpPr/>
            <p:nvPr/>
          </p:nvGrpSpPr>
          <p:grpSpPr>
            <a:xfrm>
              <a:off x="100242" y="2099803"/>
              <a:ext cx="1920240" cy="1920240"/>
              <a:chOff x="5361924" y="7472790"/>
              <a:chExt cx="1828800" cy="1828800"/>
            </a:xfrm>
          </p:grpSpPr>
          <p:grpSp>
            <p:nvGrpSpPr>
              <p:cNvPr id="186" name="Google Shape;186;p27"/>
              <p:cNvGrpSpPr/>
              <p:nvPr/>
            </p:nvGrpSpPr>
            <p:grpSpPr>
              <a:xfrm>
                <a:off x="5361924" y="7472790"/>
                <a:ext cx="1828800" cy="1828800"/>
                <a:chOff x="5361924" y="7472790"/>
                <a:chExt cx="1828800" cy="1828800"/>
              </a:xfrm>
            </p:grpSpPr>
            <p:grpSp>
              <p:nvGrpSpPr>
                <p:cNvPr id="187" name="Google Shape;187;p27"/>
                <p:cNvGrpSpPr/>
                <p:nvPr/>
              </p:nvGrpSpPr>
              <p:grpSpPr>
                <a:xfrm>
                  <a:off x="5361924" y="7472790"/>
                  <a:ext cx="1828800" cy="1828800"/>
                  <a:chOff x="5388428" y="7173291"/>
                  <a:chExt cx="1828800" cy="1828800"/>
                </a:xfrm>
              </p:grpSpPr>
              <p:grpSp>
                <p:nvGrpSpPr>
                  <p:cNvPr id="188" name="Google Shape;188;p27"/>
                  <p:cNvGrpSpPr/>
                  <p:nvPr/>
                </p:nvGrpSpPr>
                <p:grpSpPr>
                  <a:xfrm>
                    <a:off x="5388428" y="7173291"/>
                    <a:ext cx="1828800" cy="1828800"/>
                    <a:chOff x="5388428" y="7173291"/>
                    <a:chExt cx="1828800" cy="1828800"/>
                  </a:xfrm>
                </p:grpSpPr>
                <p:grpSp>
                  <p:nvGrpSpPr>
                    <p:cNvPr id="189" name="Google Shape;189;p27"/>
                    <p:cNvGrpSpPr/>
                    <p:nvPr/>
                  </p:nvGrpSpPr>
                  <p:grpSpPr>
                    <a:xfrm>
                      <a:off x="5388428" y="7173291"/>
                      <a:ext cx="1828800" cy="1828800"/>
                      <a:chOff x="5579044" y="7049770"/>
                      <a:chExt cx="1828800" cy="1828800"/>
                    </a:xfrm>
                  </p:grpSpPr>
                  <p:grpSp>
                    <p:nvGrpSpPr>
                      <p:cNvPr id="190" name="Google Shape;190;p27"/>
                      <p:cNvGrpSpPr/>
                      <p:nvPr/>
                    </p:nvGrpSpPr>
                    <p:grpSpPr>
                      <a:xfrm>
                        <a:off x="5579044" y="7049770"/>
                        <a:ext cx="1828800" cy="1828800"/>
                        <a:chOff x="5579044" y="7049770"/>
                        <a:chExt cx="1828800" cy="1828800"/>
                      </a:xfrm>
                    </p:grpSpPr>
                    <p:grpSp>
                      <p:nvGrpSpPr>
                        <p:cNvPr id="191" name="Google Shape;191;p27"/>
                        <p:cNvGrpSpPr/>
                        <p:nvPr/>
                      </p:nvGrpSpPr>
                      <p:grpSpPr>
                        <a:xfrm>
                          <a:off x="5579044" y="7049770"/>
                          <a:ext cx="1828800" cy="1828800"/>
                          <a:chOff x="5579044" y="7049770"/>
                          <a:chExt cx="1828800" cy="1828800"/>
                        </a:xfrm>
                      </p:grpSpPr>
                      <p:grpSp>
                        <p:nvGrpSpPr>
                          <p:cNvPr id="192" name="Google Shape;192;p27"/>
                          <p:cNvGrpSpPr/>
                          <p:nvPr/>
                        </p:nvGrpSpPr>
                        <p:grpSpPr>
                          <a:xfrm>
                            <a:off x="5579044" y="7049770"/>
                            <a:ext cx="1828800" cy="1828800"/>
                            <a:chOff x="5579044" y="7049770"/>
                            <a:chExt cx="1828800" cy="1828800"/>
                          </a:xfrm>
                        </p:grpSpPr>
                        <p:sp>
                          <p:nvSpPr>
                            <p:cNvPr id="193" name="Google Shape;193;p27"/>
                            <p:cNvSpPr/>
                            <p:nvPr/>
                          </p:nvSpPr>
                          <p:spPr>
                            <a:xfrm>
                              <a:off x="5579044" y="7049770"/>
                              <a:ext cx="1828800" cy="182880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sp>
                          <p:nvSpPr>
                            <p:cNvPr id="194" name="Google Shape;194;p27"/>
                            <p:cNvSpPr/>
                            <p:nvPr/>
                          </p:nvSpPr>
                          <p:spPr>
                            <a:xfrm>
                              <a:off x="5647624" y="7118350"/>
                              <a:ext cx="1691640" cy="169164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grpSp>
                      <p:sp>
                        <p:nvSpPr>
                          <p:cNvPr id="195" name="Google Shape;195;p27"/>
                          <p:cNvSpPr/>
                          <p:nvPr/>
                        </p:nvSpPr>
                        <p:spPr>
                          <a:xfrm>
                            <a:off x="5716204" y="7186930"/>
                            <a:ext cx="1554480" cy="155448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grpSp>
                    <p:sp>
                      <p:nvSpPr>
                        <p:cNvPr id="196" name="Google Shape;196;p27"/>
                        <p:cNvSpPr/>
                        <p:nvPr/>
                      </p:nvSpPr>
                      <p:spPr>
                        <a:xfrm>
                          <a:off x="5784784" y="7255510"/>
                          <a:ext cx="1417320" cy="141732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grpSp>
                  <p:sp>
                    <p:nvSpPr>
                      <p:cNvPr id="197" name="Google Shape;197;p27"/>
                      <p:cNvSpPr/>
                      <p:nvPr/>
                    </p:nvSpPr>
                    <p:spPr>
                      <a:xfrm>
                        <a:off x="5853364" y="7324090"/>
                        <a:ext cx="1280160" cy="128016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grpSp>
                <p:sp>
                  <p:nvSpPr>
                    <p:cNvPr id="198" name="Google Shape;198;p27"/>
                    <p:cNvSpPr/>
                    <p:nvPr/>
                  </p:nvSpPr>
                  <p:spPr>
                    <a:xfrm>
                      <a:off x="5731328" y="7516191"/>
                      <a:ext cx="1143000" cy="114300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grpSp>
              <p:sp>
                <p:nvSpPr>
                  <p:cNvPr id="199" name="Google Shape;199;p27"/>
                  <p:cNvSpPr/>
                  <p:nvPr/>
                </p:nvSpPr>
                <p:spPr>
                  <a:xfrm>
                    <a:off x="5799908" y="7584771"/>
                    <a:ext cx="1005840" cy="100584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grpSp>
            <p:sp>
              <p:nvSpPr>
                <p:cNvPr id="200" name="Google Shape;200;p27"/>
                <p:cNvSpPr/>
                <p:nvPr/>
              </p:nvSpPr>
              <p:spPr>
                <a:xfrm>
                  <a:off x="5841984" y="7952850"/>
                  <a:ext cx="868680" cy="86868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sp>
              <p:nvSpPr>
                <p:cNvPr id="201" name="Google Shape;201;p27"/>
                <p:cNvSpPr/>
                <p:nvPr/>
              </p:nvSpPr>
              <p:spPr>
                <a:xfrm>
                  <a:off x="5910564" y="8021430"/>
                  <a:ext cx="731520" cy="73152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sp>
              <p:nvSpPr>
                <p:cNvPr id="202" name="Google Shape;202;p27"/>
                <p:cNvSpPr/>
                <p:nvPr/>
              </p:nvSpPr>
              <p:spPr>
                <a:xfrm>
                  <a:off x="5979144" y="8090010"/>
                  <a:ext cx="594360" cy="59436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sp>
              <p:nvSpPr>
                <p:cNvPr id="203" name="Google Shape;203;p27"/>
                <p:cNvSpPr/>
                <p:nvPr/>
              </p:nvSpPr>
              <p:spPr>
                <a:xfrm>
                  <a:off x="6047724" y="8158590"/>
                  <a:ext cx="457200" cy="45720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sp>
              <p:nvSpPr>
                <p:cNvPr id="204" name="Google Shape;204;p27"/>
                <p:cNvSpPr/>
                <p:nvPr/>
              </p:nvSpPr>
              <p:spPr>
                <a:xfrm>
                  <a:off x="6116304" y="8227170"/>
                  <a:ext cx="320040" cy="32004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grpSp>
          <p:sp>
            <p:nvSpPr>
              <p:cNvPr id="205" name="Google Shape;205;p27"/>
              <p:cNvSpPr/>
              <p:nvPr/>
            </p:nvSpPr>
            <p:spPr>
              <a:xfrm>
                <a:off x="6184884" y="8295750"/>
                <a:ext cx="182880" cy="18288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grpSp>
        <p:sp>
          <p:nvSpPr>
            <p:cNvPr id="206" name="Google Shape;206;p27"/>
            <p:cNvSpPr/>
            <p:nvPr/>
          </p:nvSpPr>
          <p:spPr>
            <a:xfrm>
              <a:off x="0" y="4052952"/>
              <a:ext cx="2029968" cy="82296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07" name="Google Shape;207;p27"/>
            <p:cNvSpPr/>
            <p:nvPr/>
          </p:nvSpPr>
          <p:spPr>
            <a:xfrm>
              <a:off x="-33209" y="1999541"/>
              <a:ext cx="1014984" cy="2029968"/>
            </a:xfrm>
            <a:custGeom>
              <a:rect b="b" l="l" r="r" t="t"/>
              <a:pathLst>
                <a:path extrusionOk="0" h="1828800" w="915648">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rgbClr val="D4D0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cxnSp>
          <p:nvCxnSpPr>
            <p:cNvPr id="208" name="Google Shape;208;p27"/>
            <p:cNvCxnSpPr/>
            <p:nvPr/>
          </p:nvCxnSpPr>
          <p:spPr>
            <a:xfrm flipH="1" rot="10800000">
              <a:off x="-33209" y="2009066"/>
              <a:ext cx="3017520" cy="70"/>
            </a:xfrm>
            <a:prstGeom prst="straightConnector1">
              <a:avLst/>
            </a:prstGeom>
            <a:noFill/>
            <a:ln cap="flat" cmpd="sng" w="38100">
              <a:solidFill>
                <a:schemeClr val="dk2"/>
              </a:solidFill>
              <a:prstDash val="solid"/>
              <a:miter lim="800000"/>
              <a:headEnd len="sm" w="sm" type="none"/>
              <a:tailEnd len="sm" w="sm" type="none"/>
            </a:ln>
          </p:spPr>
        </p:cxnSp>
        <p:sp>
          <p:nvSpPr>
            <p:cNvPr id="209" name="Google Shape;209;p27"/>
            <p:cNvSpPr/>
            <p:nvPr/>
          </p:nvSpPr>
          <p:spPr>
            <a:xfrm>
              <a:off x="2923530" y="1871237"/>
              <a:ext cx="274320" cy="27432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sp>
        <p:nvSpPr>
          <p:cNvPr id="210" name="Google Shape;210;p27"/>
          <p:cNvSpPr txBox="1"/>
          <p:nvPr>
            <p:ph idx="1" type="body"/>
          </p:nvPr>
        </p:nvSpPr>
        <p:spPr>
          <a:xfrm>
            <a:off x="4937760" y="2084832"/>
            <a:ext cx="3200400" cy="365760"/>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Clr>
                <a:schemeClr val="dk2"/>
              </a:buClr>
              <a:buSzPts val="2000"/>
              <a:buNone/>
              <a:defRPr b="1" sz="2000" cap="none">
                <a:solidFill>
                  <a:schemeClr val="dk2"/>
                </a:solidFill>
              </a:defRPr>
            </a:lvl1pPr>
            <a:lvl2pPr indent="-228600" lvl="1" marL="914400" algn="l">
              <a:lnSpc>
                <a:spcPct val="90000"/>
              </a:lnSpc>
              <a:spcBef>
                <a:spcPts val="500"/>
              </a:spcBef>
              <a:spcAft>
                <a:spcPts val="0"/>
              </a:spcAft>
              <a:buClr>
                <a:schemeClr val="dk1"/>
              </a:buClr>
              <a:buSzPts val="1800"/>
              <a:buNone/>
              <a:defRPr sz="1800"/>
            </a:lvl2pPr>
            <a:lvl3pPr indent="-228600" lvl="2" marL="1371600" algn="l">
              <a:lnSpc>
                <a:spcPct val="90000"/>
              </a:lnSpc>
              <a:spcBef>
                <a:spcPts val="500"/>
              </a:spcBef>
              <a:spcAft>
                <a:spcPts val="0"/>
              </a:spcAft>
              <a:buClr>
                <a:schemeClr val="dk1"/>
              </a:buClr>
              <a:buSzPts val="1800"/>
              <a:buNone/>
              <a:defRPr sz="1800"/>
            </a:lvl3pPr>
            <a:lvl4pPr indent="-228600" lvl="3" marL="1828800" algn="l">
              <a:lnSpc>
                <a:spcPct val="90000"/>
              </a:lnSpc>
              <a:spcBef>
                <a:spcPts val="500"/>
              </a:spcBef>
              <a:spcAft>
                <a:spcPts val="0"/>
              </a:spcAft>
              <a:buClr>
                <a:schemeClr val="dk1"/>
              </a:buClr>
              <a:buSzPts val="1800"/>
              <a:buNone/>
              <a:defRPr sz="1800"/>
            </a:lvl4pPr>
            <a:lvl5pPr indent="-228600" lvl="4" marL="2286000" algn="l">
              <a:lnSpc>
                <a:spcPct val="90000"/>
              </a:lnSpc>
              <a:spcBef>
                <a:spcPts val="500"/>
              </a:spcBef>
              <a:spcAft>
                <a:spcPts val="0"/>
              </a:spcAft>
              <a:buClr>
                <a:schemeClr val="dk1"/>
              </a:buClr>
              <a:buSzPts val="1800"/>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2" type="body"/>
          </p:nvPr>
        </p:nvSpPr>
        <p:spPr>
          <a:xfrm>
            <a:off x="4914900" y="2496312"/>
            <a:ext cx="3200400" cy="1188720"/>
          </a:xfrm>
          <a:prstGeom prst="rect">
            <a:avLst/>
          </a:prstGeom>
          <a:noFill/>
          <a:ln>
            <a:noFill/>
          </a:ln>
        </p:spPr>
        <p:txBody>
          <a:bodyPr anchorCtr="0" anchor="t" bIns="45700" lIns="91425" spcFirstLastPara="1" rIns="91425" wrap="square" tIns="45700">
            <a:normAutofit/>
          </a:bodyPr>
          <a:lstStyle>
            <a:lvl1pPr indent="-228600" lvl="0" marL="457200" algn="l">
              <a:lnSpc>
                <a:spcPct val="128571"/>
              </a:lnSpc>
              <a:spcBef>
                <a:spcPts val="0"/>
              </a:spcBef>
              <a:spcAft>
                <a:spcPts val="0"/>
              </a:spcAft>
              <a:buClr>
                <a:schemeClr val="dk2"/>
              </a:buClr>
              <a:buSzPts val="1400"/>
              <a:buNone/>
              <a:defRPr sz="1400">
                <a:solidFill>
                  <a:schemeClr val="dk2"/>
                </a:solidFill>
              </a:defRPr>
            </a:lvl1pPr>
            <a:lvl2pPr indent="-228600" lvl="1" marL="914400" algn="l">
              <a:lnSpc>
                <a:spcPct val="90000"/>
              </a:lnSpc>
              <a:spcBef>
                <a:spcPts val="500"/>
              </a:spcBef>
              <a:spcAft>
                <a:spcPts val="0"/>
              </a:spcAft>
              <a:buClr>
                <a:schemeClr val="dk1"/>
              </a:buClr>
              <a:buSzPts val="1800"/>
              <a:buNone/>
              <a:defRPr sz="1800"/>
            </a:lvl2pPr>
            <a:lvl3pPr indent="-228600" lvl="2" marL="1371600" algn="l">
              <a:lnSpc>
                <a:spcPct val="90000"/>
              </a:lnSpc>
              <a:spcBef>
                <a:spcPts val="500"/>
              </a:spcBef>
              <a:spcAft>
                <a:spcPts val="0"/>
              </a:spcAft>
              <a:buClr>
                <a:schemeClr val="dk1"/>
              </a:buClr>
              <a:buSzPts val="1800"/>
              <a:buNone/>
              <a:defRPr sz="1800"/>
            </a:lvl3pPr>
            <a:lvl4pPr indent="-228600" lvl="3" marL="1828800" algn="l">
              <a:lnSpc>
                <a:spcPct val="90000"/>
              </a:lnSpc>
              <a:spcBef>
                <a:spcPts val="500"/>
              </a:spcBef>
              <a:spcAft>
                <a:spcPts val="0"/>
              </a:spcAft>
              <a:buClr>
                <a:schemeClr val="dk1"/>
              </a:buClr>
              <a:buSzPts val="1800"/>
              <a:buNone/>
              <a:defRPr sz="1800"/>
            </a:lvl4pPr>
            <a:lvl5pPr indent="-228600" lvl="4" marL="2286000" algn="l">
              <a:lnSpc>
                <a:spcPct val="90000"/>
              </a:lnSpc>
              <a:spcBef>
                <a:spcPts val="500"/>
              </a:spcBef>
              <a:spcAft>
                <a:spcPts val="0"/>
              </a:spcAft>
              <a:buClr>
                <a:schemeClr val="dk1"/>
              </a:buClr>
              <a:buSzPts val="1800"/>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 name="Google Shape;212;p27"/>
          <p:cNvSpPr txBox="1"/>
          <p:nvPr>
            <p:ph idx="3" type="body"/>
          </p:nvPr>
        </p:nvSpPr>
        <p:spPr>
          <a:xfrm>
            <a:off x="8538777" y="2084832"/>
            <a:ext cx="3200400" cy="365760"/>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Clr>
                <a:schemeClr val="dk2"/>
              </a:buClr>
              <a:buSzPts val="2000"/>
              <a:buNone/>
              <a:defRPr b="1" sz="2000" cap="none">
                <a:solidFill>
                  <a:schemeClr val="dk2"/>
                </a:solidFill>
              </a:defRPr>
            </a:lvl1pPr>
            <a:lvl2pPr indent="-228600" lvl="1" marL="914400" algn="l">
              <a:lnSpc>
                <a:spcPct val="90000"/>
              </a:lnSpc>
              <a:spcBef>
                <a:spcPts val="500"/>
              </a:spcBef>
              <a:spcAft>
                <a:spcPts val="0"/>
              </a:spcAft>
              <a:buClr>
                <a:schemeClr val="dk1"/>
              </a:buClr>
              <a:buSzPts val="1800"/>
              <a:buNone/>
              <a:defRPr sz="1800"/>
            </a:lvl2pPr>
            <a:lvl3pPr indent="-228600" lvl="2" marL="1371600" algn="l">
              <a:lnSpc>
                <a:spcPct val="90000"/>
              </a:lnSpc>
              <a:spcBef>
                <a:spcPts val="500"/>
              </a:spcBef>
              <a:spcAft>
                <a:spcPts val="0"/>
              </a:spcAft>
              <a:buClr>
                <a:schemeClr val="dk1"/>
              </a:buClr>
              <a:buSzPts val="1800"/>
              <a:buNone/>
              <a:defRPr sz="1800"/>
            </a:lvl3pPr>
            <a:lvl4pPr indent="-228600" lvl="3" marL="1828800" algn="l">
              <a:lnSpc>
                <a:spcPct val="90000"/>
              </a:lnSpc>
              <a:spcBef>
                <a:spcPts val="500"/>
              </a:spcBef>
              <a:spcAft>
                <a:spcPts val="0"/>
              </a:spcAft>
              <a:buClr>
                <a:schemeClr val="dk1"/>
              </a:buClr>
              <a:buSzPts val="1800"/>
              <a:buNone/>
              <a:defRPr sz="1800"/>
            </a:lvl4pPr>
            <a:lvl5pPr indent="-228600" lvl="4" marL="2286000" algn="l">
              <a:lnSpc>
                <a:spcPct val="90000"/>
              </a:lnSpc>
              <a:spcBef>
                <a:spcPts val="500"/>
              </a:spcBef>
              <a:spcAft>
                <a:spcPts val="0"/>
              </a:spcAft>
              <a:buClr>
                <a:schemeClr val="dk1"/>
              </a:buClr>
              <a:buSzPts val="1800"/>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3" name="Google Shape;213;p27"/>
          <p:cNvSpPr txBox="1"/>
          <p:nvPr>
            <p:ph idx="4" type="body"/>
          </p:nvPr>
        </p:nvSpPr>
        <p:spPr>
          <a:xfrm>
            <a:off x="8535924" y="2496312"/>
            <a:ext cx="3200400" cy="1188720"/>
          </a:xfrm>
          <a:prstGeom prst="rect">
            <a:avLst/>
          </a:prstGeom>
          <a:noFill/>
          <a:ln>
            <a:noFill/>
          </a:ln>
        </p:spPr>
        <p:txBody>
          <a:bodyPr anchorCtr="0" anchor="t" bIns="45700" lIns="91425" spcFirstLastPara="1" rIns="91425" wrap="square" tIns="45700">
            <a:normAutofit/>
          </a:bodyPr>
          <a:lstStyle>
            <a:lvl1pPr indent="-228600" lvl="0" marL="457200" algn="l">
              <a:lnSpc>
                <a:spcPct val="128571"/>
              </a:lnSpc>
              <a:spcBef>
                <a:spcPts val="0"/>
              </a:spcBef>
              <a:spcAft>
                <a:spcPts val="0"/>
              </a:spcAft>
              <a:buClr>
                <a:schemeClr val="dk2"/>
              </a:buClr>
              <a:buSzPts val="1400"/>
              <a:buNone/>
              <a:defRPr sz="1400">
                <a:solidFill>
                  <a:schemeClr val="dk2"/>
                </a:solidFill>
              </a:defRPr>
            </a:lvl1pPr>
            <a:lvl2pPr indent="-228600" lvl="1" marL="914400" algn="l">
              <a:lnSpc>
                <a:spcPct val="90000"/>
              </a:lnSpc>
              <a:spcBef>
                <a:spcPts val="500"/>
              </a:spcBef>
              <a:spcAft>
                <a:spcPts val="0"/>
              </a:spcAft>
              <a:buClr>
                <a:schemeClr val="dk1"/>
              </a:buClr>
              <a:buSzPts val="1800"/>
              <a:buNone/>
              <a:defRPr sz="1800"/>
            </a:lvl2pPr>
            <a:lvl3pPr indent="-228600" lvl="2" marL="1371600" algn="l">
              <a:lnSpc>
                <a:spcPct val="90000"/>
              </a:lnSpc>
              <a:spcBef>
                <a:spcPts val="500"/>
              </a:spcBef>
              <a:spcAft>
                <a:spcPts val="0"/>
              </a:spcAft>
              <a:buClr>
                <a:schemeClr val="dk1"/>
              </a:buClr>
              <a:buSzPts val="1800"/>
              <a:buNone/>
              <a:defRPr sz="1800"/>
            </a:lvl3pPr>
            <a:lvl4pPr indent="-228600" lvl="3" marL="1828800" algn="l">
              <a:lnSpc>
                <a:spcPct val="90000"/>
              </a:lnSpc>
              <a:spcBef>
                <a:spcPts val="500"/>
              </a:spcBef>
              <a:spcAft>
                <a:spcPts val="0"/>
              </a:spcAft>
              <a:buClr>
                <a:schemeClr val="dk1"/>
              </a:buClr>
              <a:buSzPts val="1800"/>
              <a:buNone/>
              <a:defRPr sz="1800"/>
            </a:lvl4pPr>
            <a:lvl5pPr indent="-228600" lvl="4" marL="2286000" algn="l">
              <a:lnSpc>
                <a:spcPct val="90000"/>
              </a:lnSpc>
              <a:spcBef>
                <a:spcPts val="500"/>
              </a:spcBef>
              <a:spcAft>
                <a:spcPts val="0"/>
              </a:spcAft>
              <a:buClr>
                <a:schemeClr val="dk1"/>
              </a:buClr>
              <a:buSzPts val="1800"/>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4" name="Google Shape;214;p27"/>
          <p:cNvSpPr txBox="1"/>
          <p:nvPr>
            <p:ph idx="5" type="body"/>
          </p:nvPr>
        </p:nvSpPr>
        <p:spPr>
          <a:xfrm>
            <a:off x="4937760" y="3838956"/>
            <a:ext cx="3200400" cy="365760"/>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Clr>
                <a:schemeClr val="dk2"/>
              </a:buClr>
              <a:buSzPts val="2000"/>
              <a:buNone/>
              <a:defRPr b="1" sz="2000" cap="none">
                <a:solidFill>
                  <a:schemeClr val="dk2"/>
                </a:solidFill>
              </a:defRPr>
            </a:lvl1pPr>
            <a:lvl2pPr indent="-228600" lvl="1" marL="914400" algn="l">
              <a:lnSpc>
                <a:spcPct val="90000"/>
              </a:lnSpc>
              <a:spcBef>
                <a:spcPts val="500"/>
              </a:spcBef>
              <a:spcAft>
                <a:spcPts val="0"/>
              </a:spcAft>
              <a:buClr>
                <a:schemeClr val="dk1"/>
              </a:buClr>
              <a:buSzPts val="1800"/>
              <a:buNone/>
              <a:defRPr sz="1800"/>
            </a:lvl2pPr>
            <a:lvl3pPr indent="-228600" lvl="2" marL="1371600" algn="l">
              <a:lnSpc>
                <a:spcPct val="90000"/>
              </a:lnSpc>
              <a:spcBef>
                <a:spcPts val="500"/>
              </a:spcBef>
              <a:spcAft>
                <a:spcPts val="0"/>
              </a:spcAft>
              <a:buClr>
                <a:schemeClr val="dk1"/>
              </a:buClr>
              <a:buSzPts val="1800"/>
              <a:buNone/>
              <a:defRPr sz="1800"/>
            </a:lvl3pPr>
            <a:lvl4pPr indent="-228600" lvl="3" marL="1828800" algn="l">
              <a:lnSpc>
                <a:spcPct val="90000"/>
              </a:lnSpc>
              <a:spcBef>
                <a:spcPts val="500"/>
              </a:spcBef>
              <a:spcAft>
                <a:spcPts val="0"/>
              </a:spcAft>
              <a:buClr>
                <a:schemeClr val="dk1"/>
              </a:buClr>
              <a:buSzPts val="1800"/>
              <a:buNone/>
              <a:defRPr sz="1800"/>
            </a:lvl4pPr>
            <a:lvl5pPr indent="-228600" lvl="4" marL="2286000" algn="l">
              <a:lnSpc>
                <a:spcPct val="90000"/>
              </a:lnSpc>
              <a:spcBef>
                <a:spcPts val="500"/>
              </a:spcBef>
              <a:spcAft>
                <a:spcPts val="0"/>
              </a:spcAft>
              <a:buClr>
                <a:schemeClr val="dk1"/>
              </a:buClr>
              <a:buSzPts val="1800"/>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5" name="Google Shape;215;p27"/>
          <p:cNvSpPr txBox="1"/>
          <p:nvPr>
            <p:ph idx="6" type="body"/>
          </p:nvPr>
        </p:nvSpPr>
        <p:spPr>
          <a:xfrm>
            <a:off x="4937760" y="4255479"/>
            <a:ext cx="3200400" cy="1188720"/>
          </a:xfrm>
          <a:prstGeom prst="rect">
            <a:avLst/>
          </a:prstGeom>
          <a:noFill/>
          <a:ln>
            <a:noFill/>
          </a:ln>
        </p:spPr>
        <p:txBody>
          <a:bodyPr anchorCtr="0" anchor="t" bIns="45700" lIns="91425" spcFirstLastPara="1" rIns="91425" wrap="square" tIns="45700">
            <a:normAutofit/>
          </a:bodyPr>
          <a:lstStyle>
            <a:lvl1pPr indent="-228600" lvl="0" marL="457200" algn="l">
              <a:lnSpc>
                <a:spcPct val="128571"/>
              </a:lnSpc>
              <a:spcBef>
                <a:spcPts val="0"/>
              </a:spcBef>
              <a:spcAft>
                <a:spcPts val="0"/>
              </a:spcAft>
              <a:buClr>
                <a:schemeClr val="dk2"/>
              </a:buClr>
              <a:buSzPts val="1400"/>
              <a:buNone/>
              <a:defRPr sz="1400">
                <a:solidFill>
                  <a:schemeClr val="dk2"/>
                </a:solidFill>
              </a:defRPr>
            </a:lvl1pPr>
            <a:lvl2pPr indent="-228600" lvl="1" marL="914400" algn="l">
              <a:lnSpc>
                <a:spcPct val="90000"/>
              </a:lnSpc>
              <a:spcBef>
                <a:spcPts val="500"/>
              </a:spcBef>
              <a:spcAft>
                <a:spcPts val="0"/>
              </a:spcAft>
              <a:buClr>
                <a:schemeClr val="dk1"/>
              </a:buClr>
              <a:buSzPts val="1800"/>
              <a:buNone/>
              <a:defRPr sz="1800"/>
            </a:lvl2pPr>
            <a:lvl3pPr indent="-228600" lvl="2" marL="1371600" algn="l">
              <a:lnSpc>
                <a:spcPct val="90000"/>
              </a:lnSpc>
              <a:spcBef>
                <a:spcPts val="500"/>
              </a:spcBef>
              <a:spcAft>
                <a:spcPts val="0"/>
              </a:spcAft>
              <a:buClr>
                <a:schemeClr val="dk1"/>
              </a:buClr>
              <a:buSzPts val="1800"/>
              <a:buNone/>
              <a:defRPr sz="1800"/>
            </a:lvl3pPr>
            <a:lvl4pPr indent="-228600" lvl="3" marL="1828800" algn="l">
              <a:lnSpc>
                <a:spcPct val="90000"/>
              </a:lnSpc>
              <a:spcBef>
                <a:spcPts val="500"/>
              </a:spcBef>
              <a:spcAft>
                <a:spcPts val="0"/>
              </a:spcAft>
              <a:buClr>
                <a:schemeClr val="dk1"/>
              </a:buClr>
              <a:buSzPts val="1800"/>
              <a:buNone/>
              <a:defRPr sz="1800"/>
            </a:lvl4pPr>
            <a:lvl5pPr indent="-228600" lvl="4" marL="2286000" algn="l">
              <a:lnSpc>
                <a:spcPct val="90000"/>
              </a:lnSpc>
              <a:spcBef>
                <a:spcPts val="500"/>
              </a:spcBef>
              <a:spcAft>
                <a:spcPts val="0"/>
              </a:spcAft>
              <a:buClr>
                <a:schemeClr val="dk1"/>
              </a:buClr>
              <a:buSzPts val="1800"/>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6" name="Google Shape;216;p27"/>
          <p:cNvSpPr txBox="1"/>
          <p:nvPr>
            <p:ph idx="7" type="body"/>
          </p:nvPr>
        </p:nvSpPr>
        <p:spPr>
          <a:xfrm>
            <a:off x="8535924" y="3838956"/>
            <a:ext cx="3200400" cy="365760"/>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Clr>
                <a:schemeClr val="dk2"/>
              </a:buClr>
              <a:buSzPts val="2000"/>
              <a:buNone/>
              <a:defRPr b="1" sz="2000" cap="none">
                <a:solidFill>
                  <a:schemeClr val="dk2"/>
                </a:solidFill>
              </a:defRPr>
            </a:lvl1pPr>
            <a:lvl2pPr indent="-228600" lvl="1" marL="914400" algn="l">
              <a:lnSpc>
                <a:spcPct val="90000"/>
              </a:lnSpc>
              <a:spcBef>
                <a:spcPts val="500"/>
              </a:spcBef>
              <a:spcAft>
                <a:spcPts val="0"/>
              </a:spcAft>
              <a:buClr>
                <a:schemeClr val="dk1"/>
              </a:buClr>
              <a:buSzPts val="1800"/>
              <a:buNone/>
              <a:defRPr sz="1800"/>
            </a:lvl2pPr>
            <a:lvl3pPr indent="-228600" lvl="2" marL="1371600" algn="l">
              <a:lnSpc>
                <a:spcPct val="90000"/>
              </a:lnSpc>
              <a:spcBef>
                <a:spcPts val="500"/>
              </a:spcBef>
              <a:spcAft>
                <a:spcPts val="0"/>
              </a:spcAft>
              <a:buClr>
                <a:schemeClr val="dk1"/>
              </a:buClr>
              <a:buSzPts val="1800"/>
              <a:buNone/>
              <a:defRPr sz="1800"/>
            </a:lvl3pPr>
            <a:lvl4pPr indent="-228600" lvl="3" marL="1828800" algn="l">
              <a:lnSpc>
                <a:spcPct val="90000"/>
              </a:lnSpc>
              <a:spcBef>
                <a:spcPts val="500"/>
              </a:spcBef>
              <a:spcAft>
                <a:spcPts val="0"/>
              </a:spcAft>
              <a:buClr>
                <a:schemeClr val="dk1"/>
              </a:buClr>
              <a:buSzPts val="1800"/>
              <a:buNone/>
              <a:defRPr sz="1800"/>
            </a:lvl4pPr>
            <a:lvl5pPr indent="-228600" lvl="4" marL="2286000" algn="l">
              <a:lnSpc>
                <a:spcPct val="90000"/>
              </a:lnSpc>
              <a:spcBef>
                <a:spcPts val="500"/>
              </a:spcBef>
              <a:spcAft>
                <a:spcPts val="0"/>
              </a:spcAft>
              <a:buClr>
                <a:schemeClr val="dk1"/>
              </a:buClr>
              <a:buSzPts val="1800"/>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7" name="Google Shape;217;p27"/>
          <p:cNvSpPr txBox="1"/>
          <p:nvPr>
            <p:ph idx="8" type="body"/>
          </p:nvPr>
        </p:nvSpPr>
        <p:spPr>
          <a:xfrm>
            <a:off x="8535924" y="4252806"/>
            <a:ext cx="3200400" cy="1188720"/>
          </a:xfrm>
          <a:prstGeom prst="rect">
            <a:avLst/>
          </a:prstGeom>
          <a:noFill/>
          <a:ln>
            <a:noFill/>
          </a:ln>
        </p:spPr>
        <p:txBody>
          <a:bodyPr anchorCtr="0" anchor="t" bIns="45700" lIns="91425" spcFirstLastPara="1" rIns="91425" wrap="square" tIns="45700">
            <a:normAutofit/>
          </a:bodyPr>
          <a:lstStyle>
            <a:lvl1pPr indent="-228600" lvl="0" marL="457200" algn="l">
              <a:lnSpc>
                <a:spcPct val="128571"/>
              </a:lnSpc>
              <a:spcBef>
                <a:spcPts val="0"/>
              </a:spcBef>
              <a:spcAft>
                <a:spcPts val="0"/>
              </a:spcAft>
              <a:buClr>
                <a:schemeClr val="dk2"/>
              </a:buClr>
              <a:buSzPts val="1400"/>
              <a:buNone/>
              <a:defRPr sz="1400">
                <a:solidFill>
                  <a:schemeClr val="dk2"/>
                </a:solidFill>
              </a:defRPr>
            </a:lvl1pPr>
            <a:lvl2pPr indent="-228600" lvl="1" marL="914400" algn="l">
              <a:lnSpc>
                <a:spcPct val="90000"/>
              </a:lnSpc>
              <a:spcBef>
                <a:spcPts val="500"/>
              </a:spcBef>
              <a:spcAft>
                <a:spcPts val="0"/>
              </a:spcAft>
              <a:buClr>
                <a:schemeClr val="dk1"/>
              </a:buClr>
              <a:buSzPts val="1800"/>
              <a:buNone/>
              <a:defRPr sz="1800"/>
            </a:lvl2pPr>
            <a:lvl3pPr indent="-228600" lvl="2" marL="1371600" algn="l">
              <a:lnSpc>
                <a:spcPct val="90000"/>
              </a:lnSpc>
              <a:spcBef>
                <a:spcPts val="500"/>
              </a:spcBef>
              <a:spcAft>
                <a:spcPts val="0"/>
              </a:spcAft>
              <a:buClr>
                <a:schemeClr val="dk1"/>
              </a:buClr>
              <a:buSzPts val="1800"/>
              <a:buNone/>
              <a:defRPr sz="1800"/>
            </a:lvl3pPr>
            <a:lvl4pPr indent="-228600" lvl="3" marL="1828800" algn="l">
              <a:lnSpc>
                <a:spcPct val="90000"/>
              </a:lnSpc>
              <a:spcBef>
                <a:spcPts val="500"/>
              </a:spcBef>
              <a:spcAft>
                <a:spcPts val="0"/>
              </a:spcAft>
              <a:buClr>
                <a:schemeClr val="dk1"/>
              </a:buClr>
              <a:buSzPts val="1800"/>
              <a:buNone/>
              <a:defRPr sz="1800"/>
            </a:lvl4pPr>
            <a:lvl5pPr indent="-228600" lvl="4" marL="2286000" algn="l">
              <a:lnSpc>
                <a:spcPct val="90000"/>
              </a:lnSpc>
              <a:spcBef>
                <a:spcPts val="500"/>
              </a:spcBef>
              <a:spcAft>
                <a:spcPts val="0"/>
              </a:spcAft>
              <a:buClr>
                <a:schemeClr val="dk1"/>
              </a:buClr>
              <a:buSzPts val="1800"/>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8" name="Google Shape;218;p27"/>
          <p:cNvSpPr txBox="1"/>
          <p:nvPr>
            <p:ph idx="10" type="dt"/>
          </p:nvPr>
        </p:nvSpPr>
        <p:spPr>
          <a:xfrm>
            <a:off x="4937760" y="6353175"/>
            <a:ext cx="109728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 name="Google Shape;219;p27"/>
          <p:cNvSpPr txBox="1"/>
          <p:nvPr>
            <p:ph idx="11" type="ftr"/>
          </p:nvPr>
        </p:nvSpPr>
        <p:spPr>
          <a:xfrm>
            <a:off x="7436167" y="6350000"/>
            <a:ext cx="22860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 name="Google Shape;220;p27"/>
          <p:cNvSpPr txBox="1"/>
          <p:nvPr>
            <p:ph idx="12" type="sldNum"/>
          </p:nvPr>
        </p:nvSpPr>
        <p:spPr>
          <a:xfrm>
            <a:off x="11123295" y="6356350"/>
            <a:ext cx="457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chemeClr val="lt1"/>
                </a:solidFill>
                <a:latin typeface="Avenir"/>
                <a:ea typeface="Avenir"/>
                <a:cs typeface="Avenir"/>
                <a:sym typeface="Avenir"/>
              </a:defRPr>
            </a:lvl1pPr>
            <a:lvl2pPr indent="0" lvl="1" marL="0" algn="r">
              <a:spcBef>
                <a:spcPts val="0"/>
              </a:spcBef>
              <a:buNone/>
              <a:defRPr sz="1000">
                <a:solidFill>
                  <a:schemeClr val="lt1"/>
                </a:solidFill>
                <a:latin typeface="Avenir"/>
                <a:ea typeface="Avenir"/>
                <a:cs typeface="Avenir"/>
                <a:sym typeface="Avenir"/>
              </a:defRPr>
            </a:lvl2pPr>
            <a:lvl3pPr indent="0" lvl="2" marL="0" algn="r">
              <a:spcBef>
                <a:spcPts val="0"/>
              </a:spcBef>
              <a:buNone/>
              <a:defRPr sz="1000">
                <a:solidFill>
                  <a:schemeClr val="lt1"/>
                </a:solidFill>
                <a:latin typeface="Avenir"/>
                <a:ea typeface="Avenir"/>
                <a:cs typeface="Avenir"/>
                <a:sym typeface="Avenir"/>
              </a:defRPr>
            </a:lvl3pPr>
            <a:lvl4pPr indent="0" lvl="3" marL="0" algn="r">
              <a:spcBef>
                <a:spcPts val="0"/>
              </a:spcBef>
              <a:buNone/>
              <a:defRPr sz="1000">
                <a:solidFill>
                  <a:schemeClr val="lt1"/>
                </a:solidFill>
                <a:latin typeface="Avenir"/>
                <a:ea typeface="Avenir"/>
                <a:cs typeface="Avenir"/>
                <a:sym typeface="Avenir"/>
              </a:defRPr>
            </a:lvl4pPr>
            <a:lvl5pPr indent="0" lvl="4" marL="0" algn="r">
              <a:spcBef>
                <a:spcPts val="0"/>
              </a:spcBef>
              <a:buNone/>
              <a:defRPr sz="1000">
                <a:solidFill>
                  <a:schemeClr val="lt1"/>
                </a:solidFill>
                <a:latin typeface="Avenir"/>
                <a:ea typeface="Avenir"/>
                <a:cs typeface="Avenir"/>
                <a:sym typeface="Avenir"/>
              </a:defRPr>
            </a:lvl5pPr>
            <a:lvl6pPr indent="0" lvl="5" marL="0" algn="r">
              <a:spcBef>
                <a:spcPts val="0"/>
              </a:spcBef>
              <a:buNone/>
              <a:defRPr sz="1000">
                <a:solidFill>
                  <a:schemeClr val="lt1"/>
                </a:solidFill>
                <a:latin typeface="Avenir"/>
                <a:ea typeface="Avenir"/>
                <a:cs typeface="Avenir"/>
                <a:sym typeface="Avenir"/>
              </a:defRPr>
            </a:lvl6pPr>
            <a:lvl7pPr indent="0" lvl="6" marL="0" algn="r">
              <a:spcBef>
                <a:spcPts val="0"/>
              </a:spcBef>
              <a:buNone/>
              <a:defRPr sz="1000">
                <a:solidFill>
                  <a:schemeClr val="lt1"/>
                </a:solidFill>
                <a:latin typeface="Avenir"/>
                <a:ea typeface="Avenir"/>
                <a:cs typeface="Avenir"/>
                <a:sym typeface="Avenir"/>
              </a:defRPr>
            </a:lvl7pPr>
            <a:lvl8pPr indent="0" lvl="7" marL="0" algn="r">
              <a:spcBef>
                <a:spcPts val="0"/>
              </a:spcBef>
              <a:buNone/>
              <a:defRPr sz="1000">
                <a:solidFill>
                  <a:schemeClr val="lt1"/>
                </a:solidFill>
                <a:latin typeface="Avenir"/>
                <a:ea typeface="Avenir"/>
                <a:cs typeface="Avenir"/>
                <a:sym typeface="Avenir"/>
              </a:defRPr>
            </a:lvl8pPr>
            <a:lvl9pPr indent="0" lvl="8" marL="0" algn="r">
              <a:spcBef>
                <a:spcPts val="0"/>
              </a:spcBef>
              <a:buNone/>
              <a:defRPr sz="1000">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552">
          <p15:clr>
            <a:srgbClr val="FBAE40"/>
          </p15:clr>
        </p15:guide>
        <p15:guide id="2" pos="7104">
          <p15:clr>
            <a:srgbClr val="FBAE40"/>
          </p15:clr>
        </p15:guide>
        <p15:guide id="3" pos="739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overview">
  <p:cSld name="Product overview">
    <p:bg>
      <p:bgPr>
        <a:solidFill>
          <a:schemeClr val="dk2"/>
        </a:solidFill>
      </p:bgPr>
    </p:bg>
    <p:spTree>
      <p:nvGrpSpPr>
        <p:cNvPr id="221" name="Shape 221"/>
        <p:cNvGrpSpPr/>
        <p:nvPr/>
      </p:nvGrpSpPr>
      <p:grpSpPr>
        <a:xfrm>
          <a:off x="0" y="0"/>
          <a:ext cx="0" cy="0"/>
          <a:chOff x="0" y="0"/>
          <a:chExt cx="0" cy="0"/>
        </a:xfrm>
      </p:grpSpPr>
      <p:sp>
        <p:nvSpPr>
          <p:cNvPr id="222" name="Google Shape;222;p28"/>
          <p:cNvSpPr txBox="1"/>
          <p:nvPr>
            <p:ph type="title"/>
          </p:nvPr>
        </p:nvSpPr>
        <p:spPr>
          <a:xfrm>
            <a:off x="914400" y="896112"/>
            <a:ext cx="6800850" cy="132588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accent1"/>
              </a:buClr>
              <a:buSzPts val="4400"/>
              <a:buFont typeface="Avenir"/>
              <a:buNone/>
              <a:defRPr cap="none">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223" name="Google Shape;223;p28"/>
          <p:cNvGrpSpPr/>
          <p:nvPr/>
        </p:nvGrpSpPr>
        <p:grpSpPr>
          <a:xfrm>
            <a:off x="8094267" y="-12136"/>
            <a:ext cx="4100169" cy="6878956"/>
            <a:chOff x="8094267" y="-12136"/>
            <a:chExt cx="4100169" cy="6878956"/>
          </a:xfrm>
        </p:grpSpPr>
        <p:grpSp>
          <p:nvGrpSpPr>
            <p:cNvPr id="224" name="Google Shape;224;p28"/>
            <p:cNvGrpSpPr/>
            <p:nvPr/>
          </p:nvGrpSpPr>
          <p:grpSpPr>
            <a:xfrm>
              <a:off x="8138160" y="-7084"/>
              <a:ext cx="4053840" cy="4061621"/>
              <a:chOff x="8138160" y="-7084"/>
              <a:chExt cx="4053840" cy="4061621"/>
            </a:xfrm>
          </p:grpSpPr>
          <p:sp>
            <p:nvSpPr>
              <p:cNvPr id="225" name="Google Shape;225;p28"/>
              <p:cNvSpPr/>
              <p:nvPr/>
            </p:nvSpPr>
            <p:spPr>
              <a:xfrm flipH="1">
                <a:off x="8138160" y="2017039"/>
                <a:ext cx="2032942" cy="202996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26" name="Google Shape;226;p28"/>
              <p:cNvSpPr/>
              <p:nvPr/>
            </p:nvSpPr>
            <p:spPr>
              <a:xfrm>
                <a:off x="10162032" y="2014436"/>
                <a:ext cx="2029968" cy="202996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27" name="Google Shape;227;p28"/>
              <p:cNvSpPr/>
              <p:nvPr/>
            </p:nvSpPr>
            <p:spPr>
              <a:xfrm rot="5400000">
                <a:off x="10160492" y="2024569"/>
                <a:ext cx="2029968" cy="2029968"/>
              </a:xfrm>
              <a:custGeom>
                <a:rect b="b" l="l" r="r" t="t"/>
                <a:pathLst>
                  <a:path extrusionOk="0" h="2029968" w="2029968">
                    <a:moveTo>
                      <a:pt x="0" y="0"/>
                    </a:moveTo>
                    <a:lnTo>
                      <a:pt x="2029968" y="2029968"/>
                    </a:lnTo>
                    <a:lnTo>
                      <a:pt x="0" y="2029968"/>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28" name="Google Shape;228;p28"/>
              <p:cNvSpPr/>
              <p:nvPr/>
            </p:nvSpPr>
            <p:spPr>
              <a:xfrm>
                <a:off x="10162032" y="0"/>
                <a:ext cx="2029968" cy="2029968"/>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id="229" name="Google Shape;229;p28"/>
              <p:cNvPicPr preferRelativeResize="0"/>
              <p:nvPr/>
            </p:nvPicPr>
            <p:blipFill rotWithShape="1">
              <a:blip r:embed="rId2">
                <a:alphaModFix/>
              </a:blip>
              <a:srcRect b="0" l="0" r="0" t="0"/>
              <a:stretch/>
            </p:blipFill>
            <p:spPr>
              <a:xfrm rot="10800000">
                <a:off x="10162032" y="0"/>
                <a:ext cx="2029968" cy="2029968"/>
              </a:xfrm>
              <a:prstGeom prst="rect">
                <a:avLst/>
              </a:prstGeom>
              <a:noFill/>
              <a:ln>
                <a:noFill/>
              </a:ln>
            </p:spPr>
          </p:pic>
          <p:sp>
            <p:nvSpPr>
              <p:cNvPr id="230" name="Google Shape;230;p28"/>
              <p:cNvSpPr/>
              <p:nvPr/>
            </p:nvSpPr>
            <p:spPr>
              <a:xfrm>
                <a:off x="8139364" y="-7084"/>
                <a:ext cx="2029968" cy="2029968"/>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grpSp>
          <p:nvGrpSpPr>
            <p:cNvPr id="231" name="Google Shape;231;p28"/>
            <p:cNvGrpSpPr/>
            <p:nvPr/>
          </p:nvGrpSpPr>
          <p:grpSpPr>
            <a:xfrm>
              <a:off x="8094267" y="-12136"/>
              <a:ext cx="4100169" cy="6878956"/>
              <a:chOff x="8094267" y="-12136"/>
              <a:chExt cx="4100169" cy="6878956"/>
            </a:xfrm>
          </p:grpSpPr>
          <p:sp>
            <p:nvSpPr>
              <p:cNvPr id="232" name="Google Shape;232;p28"/>
              <p:cNvSpPr/>
              <p:nvPr/>
            </p:nvSpPr>
            <p:spPr>
              <a:xfrm flipH="1">
                <a:off x="8138160" y="4868828"/>
                <a:ext cx="2032942" cy="1997992"/>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33" name="Google Shape;233;p28"/>
              <p:cNvSpPr/>
              <p:nvPr/>
            </p:nvSpPr>
            <p:spPr>
              <a:xfrm>
                <a:off x="10164468" y="4044603"/>
                <a:ext cx="2029968" cy="2029968"/>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descr="A black and white striped pattern&#10;&#10;Description automatically generated with low confidence" id="234" name="Google Shape;234;p28"/>
              <p:cNvPicPr preferRelativeResize="0"/>
              <p:nvPr/>
            </p:nvPicPr>
            <p:blipFill rotWithShape="1">
              <a:blip r:embed="rId3">
                <a:alphaModFix/>
              </a:blip>
              <a:srcRect b="0" l="0" r="0" t="0"/>
              <a:stretch/>
            </p:blipFill>
            <p:spPr>
              <a:xfrm>
                <a:off x="10172419" y="5079562"/>
                <a:ext cx="2019299" cy="999451"/>
              </a:xfrm>
              <a:prstGeom prst="rect">
                <a:avLst/>
              </a:prstGeom>
              <a:noFill/>
              <a:ln>
                <a:noFill/>
              </a:ln>
            </p:spPr>
          </p:pic>
          <p:pic>
            <p:nvPicPr>
              <p:cNvPr id="235" name="Google Shape;235;p28"/>
              <p:cNvPicPr preferRelativeResize="0"/>
              <p:nvPr/>
            </p:nvPicPr>
            <p:blipFill rotWithShape="1">
              <a:blip r:embed="rId4">
                <a:alphaModFix/>
              </a:blip>
              <a:srcRect b="0" l="0" r="0" t="0"/>
              <a:stretch/>
            </p:blipFill>
            <p:spPr>
              <a:xfrm rot="10800000">
                <a:off x="8137489" y="-12136"/>
                <a:ext cx="2029968" cy="2029968"/>
              </a:xfrm>
              <a:prstGeom prst="rect">
                <a:avLst/>
              </a:prstGeom>
              <a:noFill/>
              <a:ln>
                <a:noFill/>
              </a:ln>
            </p:spPr>
          </p:pic>
          <p:sp>
            <p:nvSpPr>
              <p:cNvPr id="236" name="Google Shape;236;p28"/>
              <p:cNvSpPr/>
              <p:nvPr/>
            </p:nvSpPr>
            <p:spPr>
              <a:xfrm>
                <a:off x="10162032" y="6020759"/>
                <a:ext cx="2029968" cy="837241"/>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id="237" name="Google Shape;237;p28"/>
              <p:cNvPicPr preferRelativeResize="0"/>
              <p:nvPr/>
            </p:nvPicPr>
            <p:blipFill rotWithShape="1">
              <a:blip r:embed="rId2">
                <a:alphaModFix/>
              </a:blip>
              <a:srcRect b="0" l="0" r="0" t="0"/>
              <a:stretch/>
            </p:blipFill>
            <p:spPr>
              <a:xfrm>
                <a:off x="8138160" y="4863676"/>
                <a:ext cx="2029968" cy="1997992"/>
              </a:xfrm>
              <a:prstGeom prst="rect">
                <a:avLst/>
              </a:prstGeom>
              <a:noFill/>
              <a:ln>
                <a:noFill/>
              </a:ln>
            </p:spPr>
          </p:pic>
          <p:grpSp>
            <p:nvGrpSpPr>
              <p:cNvPr id="238" name="Google Shape;238;p28"/>
              <p:cNvGrpSpPr/>
              <p:nvPr/>
            </p:nvGrpSpPr>
            <p:grpSpPr>
              <a:xfrm>
                <a:off x="8227718" y="2092719"/>
                <a:ext cx="1920240" cy="1920240"/>
                <a:chOff x="5361924" y="7472790"/>
                <a:chExt cx="1828800" cy="1828800"/>
              </a:xfrm>
            </p:grpSpPr>
            <p:grpSp>
              <p:nvGrpSpPr>
                <p:cNvPr id="239" name="Google Shape;239;p28"/>
                <p:cNvGrpSpPr/>
                <p:nvPr/>
              </p:nvGrpSpPr>
              <p:grpSpPr>
                <a:xfrm>
                  <a:off x="5361924" y="7472790"/>
                  <a:ext cx="1828800" cy="1828800"/>
                  <a:chOff x="5361924" y="7472790"/>
                  <a:chExt cx="1828800" cy="1828800"/>
                </a:xfrm>
              </p:grpSpPr>
              <p:grpSp>
                <p:nvGrpSpPr>
                  <p:cNvPr id="240" name="Google Shape;240;p28"/>
                  <p:cNvGrpSpPr/>
                  <p:nvPr/>
                </p:nvGrpSpPr>
                <p:grpSpPr>
                  <a:xfrm>
                    <a:off x="5361924" y="7472790"/>
                    <a:ext cx="1828800" cy="1828800"/>
                    <a:chOff x="5388428" y="7173291"/>
                    <a:chExt cx="1828800" cy="1828800"/>
                  </a:xfrm>
                </p:grpSpPr>
                <p:grpSp>
                  <p:nvGrpSpPr>
                    <p:cNvPr id="241" name="Google Shape;241;p28"/>
                    <p:cNvGrpSpPr/>
                    <p:nvPr/>
                  </p:nvGrpSpPr>
                  <p:grpSpPr>
                    <a:xfrm>
                      <a:off x="5388428" y="7173291"/>
                      <a:ext cx="1828800" cy="1828800"/>
                      <a:chOff x="5388428" y="7173291"/>
                      <a:chExt cx="1828800" cy="1828800"/>
                    </a:xfrm>
                  </p:grpSpPr>
                  <p:grpSp>
                    <p:nvGrpSpPr>
                      <p:cNvPr id="242" name="Google Shape;242;p28"/>
                      <p:cNvGrpSpPr/>
                      <p:nvPr/>
                    </p:nvGrpSpPr>
                    <p:grpSpPr>
                      <a:xfrm>
                        <a:off x="5388428" y="7173291"/>
                        <a:ext cx="1828800" cy="1828800"/>
                        <a:chOff x="5579044" y="7049770"/>
                        <a:chExt cx="1828800" cy="1828800"/>
                      </a:xfrm>
                    </p:grpSpPr>
                    <p:grpSp>
                      <p:nvGrpSpPr>
                        <p:cNvPr id="243" name="Google Shape;243;p28"/>
                        <p:cNvGrpSpPr/>
                        <p:nvPr/>
                      </p:nvGrpSpPr>
                      <p:grpSpPr>
                        <a:xfrm>
                          <a:off x="5579044" y="7049770"/>
                          <a:ext cx="1828800" cy="1828800"/>
                          <a:chOff x="5579044" y="7049770"/>
                          <a:chExt cx="1828800" cy="1828800"/>
                        </a:xfrm>
                      </p:grpSpPr>
                      <p:grpSp>
                        <p:nvGrpSpPr>
                          <p:cNvPr id="244" name="Google Shape;244;p28"/>
                          <p:cNvGrpSpPr/>
                          <p:nvPr/>
                        </p:nvGrpSpPr>
                        <p:grpSpPr>
                          <a:xfrm>
                            <a:off x="5579044" y="7049770"/>
                            <a:ext cx="1828800" cy="1828800"/>
                            <a:chOff x="5579044" y="7049770"/>
                            <a:chExt cx="1828800" cy="1828800"/>
                          </a:xfrm>
                        </p:grpSpPr>
                        <p:grpSp>
                          <p:nvGrpSpPr>
                            <p:cNvPr id="245" name="Google Shape;245;p28"/>
                            <p:cNvGrpSpPr/>
                            <p:nvPr/>
                          </p:nvGrpSpPr>
                          <p:grpSpPr>
                            <a:xfrm>
                              <a:off x="5579044" y="7049770"/>
                              <a:ext cx="1828800" cy="1828800"/>
                              <a:chOff x="5579044" y="7049770"/>
                              <a:chExt cx="1828800" cy="1828800"/>
                            </a:xfrm>
                          </p:grpSpPr>
                          <p:sp>
                            <p:nvSpPr>
                              <p:cNvPr id="246" name="Google Shape;246;p28"/>
                              <p:cNvSpPr/>
                              <p:nvPr/>
                            </p:nvSpPr>
                            <p:spPr>
                              <a:xfrm>
                                <a:off x="5579044" y="7049770"/>
                                <a:ext cx="1828800" cy="182880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sp>
                            <p:nvSpPr>
                              <p:cNvPr id="247" name="Google Shape;247;p28"/>
                              <p:cNvSpPr/>
                              <p:nvPr/>
                            </p:nvSpPr>
                            <p:spPr>
                              <a:xfrm>
                                <a:off x="5647624" y="7118350"/>
                                <a:ext cx="1691640" cy="169164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grpSp>
                        <p:sp>
                          <p:nvSpPr>
                            <p:cNvPr id="248" name="Google Shape;248;p28"/>
                            <p:cNvSpPr/>
                            <p:nvPr/>
                          </p:nvSpPr>
                          <p:spPr>
                            <a:xfrm>
                              <a:off x="5716204" y="7186930"/>
                              <a:ext cx="1554480" cy="155448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grpSp>
                      <p:sp>
                        <p:nvSpPr>
                          <p:cNvPr id="249" name="Google Shape;249;p28"/>
                          <p:cNvSpPr/>
                          <p:nvPr/>
                        </p:nvSpPr>
                        <p:spPr>
                          <a:xfrm>
                            <a:off x="5784784" y="7255510"/>
                            <a:ext cx="1417320" cy="141732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grpSp>
                    <p:sp>
                      <p:nvSpPr>
                        <p:cNvPr id="250" name="Google Shape;250;p28"/>
                        <p:cNvSpPr/>
                        <p:nvPr/>
                      </p:nvSpPr>
                      <p:spPr>
                        <a:xfrm>
                          <a:off x="5853364" y="7324090"/>
                          <a:ext cx="1280160" cy="128016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grpSp>
                  <p:sp>
                    <p:nvSpPr>
                      <p:cNvPr id="251" name="Google Shape;251;p28"/>
                      <p:cNvSpPr/>
                      <p:nvPr/>
                    </p:nvSpPr>
                    <p:spPr>
                      <a:xfrm>
                        <a:off x="5731328" y="7516191"/>
                        <a:ext cx="1143000" cy="114300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grpSp>
                <p:sp>
                  <p:nvSpPr>
                    <p:cNvPr id="252" name="Google Shape;252;p28"/>
                    <p:cNvSpPr/>
                    <p:nvPr/>
                  </p:nvSpPr>
                  <p:spPr>
                    <a:xfrm>
                      <a:off x="5799908" y="7584771"/>
                      <a:ext cx="1005840" cy="100584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grpSp>
              <p:sp>
                <p:nvSpPr>
                  <p:cNvPr id="253" name="Google Shape;253;p28"/>
                  <p:cNvSpPr/>
                  <p:nvPr/>
                </p:nvSpPr>
                <p:spPr>
                  <a:xfrm>
                    <a:off x="5841984" y="7952850"/>
                    <a:ext cx="868680" cy="86868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sp>
                <p:nvSpPr>
                  <p:cNvPr id="254" name="Google Shape;254;p28"/>
                  <p:cNvSpPr/>
                  <p:nvPr/>
                </p:nvSpPr>
                <p:spPr>
                  <a:xfrm>
                    <a:off x="5910564" y="8021430"/>
                    <a:ext cx="731520" cy="73152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sp>
                <p:nvSpPr>
                  <p:cNvPr id="255" name="Google Shape;255;p28"/>
                  <p:cNvSpPr/>
                  <p:nvPr/>
                </p:nvSpPr>
                <p:spPr>
                  <a:xfrm>
                    <a:off x="5979144" y="8090010"/>
                    <a:ext cx="594360" cy="59436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sp>
                <p:nvSpPr>
                  <p:cNvPr id="256" name="Google Shape;256;p28"/>
                  <p:cNvSpPr/>
                  <p:nvPr/>
                </p:nvSpPr>
                <p:spPr>
                  <a:xfrm>
                    <a:off x="6047724" y="8158590"/>
                    <a:ext cx="457200" cy="45720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sp>
                <p:nvSpPr>
                  <p:cNvPr id="257" name="Google Shape;257;p28"/>
                  <p:cNvSpPr/>
                  <p:nvPr/>
                </p:nvSpPr>
                <p:spPr>
                  <a:xfrm>
                    <a:off x="6116304" y="8227170"/>
                    <a:ext cx="320040" cy="32004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grpSp>
            <p:sp>
              <p:nvSpPr>
                <p:cNvPr id="258" name="Google Shape;258;p28"/>
                <p:cNvSpPr/>
                <p:nvPr/>
              </p:nvSpPr>
              <p:spPr>
                <a:xfrm>
                  <a:off x="6184884" y="8295750"/>
                  <a:ext cx="182880" cy="18288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grpSp>
          <p:sp>
            <p:nvSpPr>
              <p:cNvPr id="259" name="Google Shape;259;p28"/>
              <p:cNvSpPr/>
              <p:nvPr/>
            </p:nvSpPr>
            <p:spPr>
              <a:xfrm>
                <a:off x="8138160" y="4045868"/>
                <a:ext cx="2029968" cy="82296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60" name="Google Shape;260;p28"/>
              <p:cNvSpPr/>
              <p:nvPr/>
            </p:nvSpPr>
            <p:spPr>
              <a:xfrm>
                <a:off x="8138160" y="2028241"/>
                <a:ext cx="1014984" cy="2011680"/>
              </a:xfrm>
              <a:custGeom>
                <a:rect b="b" l="l" r="r" t="t"/>
                <a:pathLst>
                  <a:path extrusionOk="0" h="1828800" w="915648">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rgbClr val="D4D0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cxnSp>
            <p:nvCxnSpPr>
              <p:cNvPr id="261" name="Google Shape;261;p28"/>
              <p:cNvCxnSpPr/>
              <p:nvPr/>
            </p:nvCxnSpPr>
            <p:spPr>
              <a:xfrm flipH="1" rot="10800000">
                <a:off x="8094267" y="2005958"/>
                <a:ext cx="3017520" cy="70"/>
              </a:xfrm>
              <a:prstGeom prst="straightConnector1">
                <a:avLst/>
              </a:prstGeom>
              <a:noFill/>
              <a:ln cap="flat" cmpd="sng" w="38100">
                <a:solidFill>
                  <a:schemeClr val="dk2"/>
                </a:solidFill>
                <a:prstDash val="solid"/>
                <a:miter lim="800000"/>
                <a:headEnd len="sm" w="sm" type="none"/>
                <a:tailEnd len="sm" w="sm" type="none"/>
              </a:ln>
            </p:spPr>
          </p:cxnSp>
          <p:sp>
            <p:nvSpPr>
              <p:cNvPr id="262" name="Google Shape;262;p28"/>
              <p:cNvSpPr/>
              <p:nvPr/>
            </p:nvSpPr>
            <p:spPr>
              <a:xfrm>
                <a:off x="11051006" y="1868129"/>
                <a:ext cx="274320" cy="27432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grpSp>
      <p:sp>
        <p:nvSpPr>
          <p:cNvPr id="263" name="Google Shape;263;p28"/>
          <p:cNvSpPr txBox="1"/>
          <p:nvPr>
            <p:ph idx="1" type="body"/>
          </p:nvPr>
        </p:nvSpPr>
        <p:spPr>
          <a:xfrm>
            <a:off x="914400" y="2084832"/>
            <a:ext cx="3200400" cy="365760"/>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Clr>
                <a:schemeClr val="accent3"/>
              </a:buClr>
              <a:buSzPts val="2000"/>
              <a:buNone/>
              <a:defRPr b="1" sz="2000" cap="none">
                <a:solidFill>
                  <a:schemeClr val="accent3"/>
                </a:solidFill>
              </a:defRPr>
            </a:lvl1pPr>
            <a:lvl2pPr indent="-228600" lvl="1" marL="914400" algn="l">
              <a:lnSpc>
                <a:spcPct val="90000"/>
              </a:lnSpc>
              <a:spcBef>
                <a:spcPts val="500"/>
              </a:spcBef>
              <a:spcAft>
                <a:spcPts val="0"/>
              </a:spcAft>
              <a:buClr>
                <a:schemeClr val="dk1"/>
              </a:buClr>
              <a:buSzPts val="1800"/>
              <a:buNone/>
              <a:defRPr sz="1800"/>
            </a:lvl2pPr>
            <a:lvl3pPr indent="-228600" lvl="2" marL="1371600" algn="l">
              <a:lnSpc>
                <a:spcPct val="90000"/>
              </a:lnSpc>
              <a:spcBef>
                <a:spcPts val="500"/>
              </a:spcBef>
              <a:spcAft>
                <a:spcPts val="0"/>
              </a:spcAft>
              <a:buClr>
                <a:schemeClr val="dk1"/>
              </a:buClr>
              <a:buSzPts val="1800"/>
              <a:buNone/>
              <a:defRPr sz="1800"/>
            </a:lvl3pPr>
            <a:lvl4pPr indent="-228600" lvl="3" marL="1828800" algn="l">
              <a:lnSpc>
                <a:spcPct val="90000"/>
              </a:lnSpc>
              <a:spcBef>
                <a:spcPts val="500"/>
              </a:spcBef>
              <a:spcAft>
                <a:spcPts val="0"/>
              </a:spcAft>
              <a:buClr>
                <a:schemeClr val="dk1"/>
              </a:buClr>
              <a:buSzPts val="1800"/>
              <a:buNone/>
              <a:defRPr sz="1800"/>
            </a:lvl4pPr>
            <a:lvl5pPr indent="-228600" lvl="4" marL="2286000" algn="l">
              <a:lnSpc>
                <a:spcPct val="90000"/>
              </a:lnSpc>
              <a:spcBef>
                <a:spcPts val="500"/>
              </a:spcBef>
              <a:spcAft>
                <a:spcPts val="0"/>
              </a:spcAft>
              <a:buClr>
                <a:schemeClr val="dk1"/>
              </a:buClr>
              <a:buSzPts val="1800"/>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 name="Google Shape;264;p28"/>
          <p:cNvSpPr txBox="1"/>
          <p:nvPr>
            <p:ph idx="2" type="body"/>
          </p:nvPr>
        </p:nvSpPr>
        <p:spPr>
          <a:xfrm>
            <a:off x="914400" y="2496312"/>
            <a:ext cx="3200400" cy="1188720"/>
          </a:xfrm>
          <a:prstGeom prst="rect">
            <a:avLst/>
          </a:prstGeom>
          <a:noFill/>
          <a:ln>
            <a:noFill/>
          </a:ln>
        </p:spPr>
        <p:txBody>
          <a:bodyPr anchorCtr="0" anchor="t" bIns="45700" lIns="91425" spcFirstLastPara="1" rIns="91425" wrap="square" tIns="45700">
            <a:normAutofit/>
          </a:bodyPr>
          <a:lstStyle>
            <a:lvl1pPr indent="-228600" lvl="0" marL="457200" algn="l">
              <a:lnSpc>
                <a:spcPct val="128571"/>
              </a:lnSpc>
              <a:spcBef>
                <a:spcPts val="0"/>
              </a:spcBef>
              <a:spcAft>
                <a:spcPts val="0"/>
              </a:spcAft>
              <a:buClr>
                <a:schemeClr val="dk1"/>
              </a:buClr>
              <a:buSzPts val="1400"/>
              <a:buNone/>
              <a:defRPr sz="1400">
                <a:solidFill>
                  <a:schemeClr val="dk1"/>
                </a:solidFill>
              </a:defRPr>
            </a:lvl1pPr>
            <a:lvl2pPr indent="-228600" lvl="1" marL="914400" algn="l">
              <a:lnSpc>
                <a:spcPct val="90000"/>
              </a:lnSpc>
              <a:spcBef>
                <a:spcPts val="500"/>
              </a:spcBef>
              <a:spcAft>
                <a:spcPts val="0"/>
              </a:spcAft>
              <a:buClr>
                <a:schemeClr val="dk1"/>
              </a:buClr>
              <a:buSzPts val="1800"/>
              <a:buNone/>
              <a:defRPr sz="1800"/>
            </a:lvl2pPr>
            <a:lvl3pPr indent="-228600" lvl="2" marL="1371600" algn="l">
              <a:lnSpc>
                <a:spcPct val="90000"/>
              </a:lnSpc>
              <a:spcBef>
                <a:spcPts val="500"/>
              </a:spcBef>
              <a:spcAft>
                <a:spcPts val="0"/>
              </a:spcAft>
              <a:buClr>
                <a:schemeClr val="dk1"/>
              </a:buClr>
              <a:buSzPts val="1800"/>
              <a:buNone/>
              <a:defRPr sz="1800"/>
            </a:lvl3pPr>
            <a:lvl4pPr indent="-228600" lvl="3" marL="1828800" algn="l">
              <a:lnSpc>
                <a:spcPct val="90000"/>
              </a:lnSpc>
              <a:spcBef>
                <a:spcPts val="500"/>
              </a:spcBef>
              <a:spcAft>
                <a:spcPts val="0"/>
              </a:spcAft>
              <a:buClr>
                <a:schemeClr val="dk1"/>
              </a:buClr>
              <a:buSzPts val="1800"/>
              <a:buNone/>
              <a:defRPr sz="1800"/>
            </a:lvl4pPr>
            <a:lvl5pPr indent="-228600" lvl="4" marL="2286000" algn="l">
              <a:lnSpc>
                <a:spcPct val="90000"/>
              </a:lnSpc>
              <a:spcBef>
                <a:spcPts val="500"/>
              </a:spcBef>
              <a:spcAft>
                <a:spcPts val="0"/>
              </a:spcAft>
              <a:buClr>
                <a:schemeClr val="dk1"/>
              </a:buClr>
              <a:buSzPts val="1800"/>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 name="Google Shape;265;p28"/>
          <p:cNvSpPr txBox="1"/>
          <p:nvPr>
            <p:ph idx="3" type="body"/>
          </p:nvPr>
        </p:nvSpPr>
        <p:spPr>
          <a:xfrm>
            <a:off x="4538277" y="2084832"/>
            <a:ext cx="3200400" cy="365760"/>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Clr>
                <a:schemeClr val="accent3"/>
              </a:buClr>
              <a:buSzPts val="2000"/>
              <a:buNone/>
              <a:defRPr b="1" sz="2000" cap="none">
                <a:solidFill>
                  <a:schemeClr val="accent3"/>
                </a:solidFill>
              </a:defRPr>
            </a:lvl1pPr>
            <a:lvl2pPr indent="-228600" lvl="1" marL="914400" algn="l">
              <a:lnSpc>
                <a:spcPct val="90000"/>
              </a:lnSpc>
              <a:spcBef>
                <a:spcPts val="500"/>
              </a:spcBef>
              <a:spcAft>
                <a:spcPts val="0"/>
              </a:spcAft>
              <a:buClr>
                <a:schemeClr val="dk1"/>
              </a:buClr>
              <a:buSzPts val="1800"/>
              <a:buNone/>
              <a:defRPr sz="1800"/>
            </a:lvl2pPr>
            <a:lvl3pPr indent="-228600" lvl="2" marL="1371600" algn="l">
              <a:lnSpc>
                <a:spcPct val="90000"/>
              </a:lnSpc>
              <a:spcBef>
                <a:spcPts val="500"/>
              </a:spcBef>
              <a:spcAft>
                <a:spcPts val="0"/>
              </a:spcAft>
              <a:buClr>
                <a:schemeClr val="dk1"/>
              </a:buClr>
              <a:buSzPts val="1800"/>
              <a:buNone/>
              <a:defRPr sz="1800"/>
            </a:lvl3pPr>
            <a:lvl4pPr indent="-228600" lvl="3" marL="1828800" algn="l">
              <a:lnSpc>
                <a:spcPct val="90000"/>
              </a:lnSpc>
              <a:spcBef>
                <a:spcPts val="500"/>
              </a:spcBef>
              <a:spcAft>
                <a:spcPts val="0"/>
              </a:spcAft>
              <a:buClr>
                <a:schemeClr val="dk1"/>
              </a:buClr>
              <a:buSzPts val="1800"/>
              <a:buNone/>
              <a:defRPr sz="1800"/>
            </a:lvl4pPr>
            <a:lvl5pPr indent="-228600" lvl="4" marL="2286000" algn="l">
              <a:lnSpc>
                <a:spcPct val="90000"/>
              </a:lnSpc>
              <a:spcBef>
                <a:spcPts val="500"/>
              </a:spcBef>
              <a:spcAft>
                <a:spcPts val="0"/>
              </a:spcAft>
              <a:buClr>
                <a:schemeClr val="dk1"/>
              </a:buClr>
              <a:buSzPts val="1800"/>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6" name="Google Shape;266;p28"/>
          <p:cNvSpPr txBox="1"/>
          <p:nvPr>
            <p:ph idx="4" type="body"/>
          </p:nvPr>
        </p:nvSpPr>
        <p:spPr>
          <a:xfrm>
            <a:off x="4535424" y="2496312"/>
            <a:ext cx="3200400" cy="1188720"/>
          </a:xfrm>
          <a:prstGeom prst="rect">
            <a:avLst/>
          </a:prstGeom>
          <a:noFill/>
          <a:ln>
            <a:noFill/>
          </a:ln>
        </p:spPr>
        <p:txBody>
          <a:bodyPr anchorCtr="0" anchor="t" bIns="45700" lIns="91425" spcFirstLastPara="1" rIns="91425" wrap="square" tIns="45700">
            <a:normAutofit/>
          </a:bodyPr>
          <a:lstStyle>
            <a:lvl1pPr indent="-228600" lvl="0" marL="457200" algn="l">
              <a:lnSpc>
                <a:spcPct val="128571"/>
              </a:lnSpc>
              <a:spcBef>
                <a:spcPts val="0"/>
              </a:spcBef>
              <a:spcAft>
                <a:spcPts val="0"/>
              </a:spcAft>
              <a:buClr>
                <a:schemeClr val="dk1"/>
              </a:buClr>
              <a:buSzPts val="1400"/>
              <a:buNone/>
              <a:defRPr sz="1400">
                <a:solidFill>
                  <a:schemeClr val="dk1"/>
                </a:solidFill>
              </a:defRPr>
            </a:lvl1pPr>
            <a:lvl2pPr indent="-228600" lvl="1" marL="914400" algn="l">
              <a:lnSpc>
                <a:spcPct val="90000"/>
              </a:lnSpc>
              <a:spcBef>
                <a:spcPts val="500"/>
              </a:spcBef>
              <a:spcAft>
                <a:spcPts val="0"/>
              </a:spcAft>
              <a:buClr>
                <a:schemeClr val="dk1"/>
              </a:buClr>
              <a:buSzPts val="1800"/>
              <a:buNone/>
              <a:defRPr sz="1800"/>
            </a:lvl2pPr>
            <a:lvl3pPr indent="-228600" lvl="2" marL="1371600" algn="l">
              <a:lnSpc>
                <a:spcPct val="90000"/>
              </a:lnSpc>
              <a:spcBef>
                <a:spcPts val="500"/>
              </a:spcBef>
              <a:spcAft>
                <a:spcPts val="0"/>
              </a:spcAft>
              <a:buClr>
                <a:schemeClr val="dk1"/>
              </a:buClr>
              <a:buSzPts val="1800"/>
              <a:buNone/>
              <a:defRPr sz="1800"/>
            </a:lvl3pPr>
            <a:lvl4pPr indent="-228600" lvl="3" marL="1828800" algn="l">
              <a:lnSpc>
                <a:spcPct val="90000"/>
              </a:lnSpc>
              <a:spcBef>
                <a:spcPts val="500"/>
              </a:spcBef>
              <a:spcAft>
                <a:spcPts val="0"/>
              </a:spcAft>
              <a:buClr>
                <a:schemeClr val="dk1"/>
              </a:buClr>
              <a:buSzPts val="1800"/>
              <a:buNone/>
              <a:defRPr sz="1800"/>
            </a:lvl4pPr>
            <a:lvl5pPr indent="-228600" lvl="4" marL="2286000" algn="l">
              <a:lnSpc>
                <a:spcPct val="90000"/>
              </a:lnSpc>
              <a:spcBef>
                <a:spcPts val="500"/>
              </a:spcBef>
              <a:spcAft>
                <a:spcPts val="0"/>
              </a:spcAft>
              <a:buClr>
                <a:schemeClr val="dk1"/>
              </a:buClr>
              <a:buSzPts val="1800"/>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7" name="Google Shape;267;p28"/>
          <p:cNvSpPr txBox="1"/>
          <p:nvPr>
            <p:ph idx="5" type="body"/>
          </p:nvPr>
        </p:nvSpPr>
        <p:spPr>
          <a:xfrm>
            <a:off x="914400" y="3840480"/>
            <a:ext cx="3200400" cy="365760"/>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Clr>
                <a:schemeClr val="accent3"/>
              </a:buClr>
              <a:buSzPts val="2000"/>
              <a:buNone/>
              <a:defRPr b="1" sz="2000" cap="none">
                <a:solidFill>
                  <a:schemeClr val="accent3"/>
                </a:solidFill>
              </a:defRPr>
            </a:lvl1pPr>
            <a:lvl2pPr indent="-228600" lvl="1" marL="914400" algn="l">
              <a:lnSpc>
                <a:spcPct val="90000"/>
              </a:lnSpc>
              <a:spcBef>
                <a:spcPts val="500"/>
              </a:spcBef>
              <a:spcAft>
                <a:spcPts val="0"/>
              </a:spcAft>
              <a:buClr>
                <a:schemeClr val="dk1"/>
              </a:buClr>
              <a:buSzPts val="1800"/>
              <a:buNone/>
              <a:defRPr sz="1800"/>
            </a:lvl2pPr>
            <a:lvl3pPr indent="-228600" lvl="2" marL="1371600" algn="l">
              <a:lnSpc>
                <a:spcPct val="90000"/>
              </a:lnSpc>
              <a:spcBef>
                <a:spcPts val="500"/>
              </a:spcBef>
              <a:spcAft>
                <a:spcPts val="0"/>
              </a:spcAft>
              <a:buClr>
                <a:schemeClr val="dk1"/>
              </a:buClr>
              <a:buSzPts val="1800"/>
              <a:buNone/>
              <a:defRPr sz="1800"/>
            </a:lvl3pPr>
            <a:lvl4pPr indent="-228600" lvl="3" marL="1828800" algn="l">
              <a:lnSpc>
                <a:spcPct val="90000"/>
              </a:lnSpc>
              <a:spcBef>
                <a:spcPts val="500"/>
              </a:spcBef>
              <a:spcAft>
                <a:spcPts val="0"/>
              </a:spcAft>
              <a:buClr>
                <a:schemeClr val="dk1"/>
              </a:buClr>
              <a:buSzPts val="1800"/>
              <a:buNone/>
              <a:defRPr sz="1800"/>
            </a:lvl4pPr>
            <a:lvl5pPr indent="-228600" lvl="4" marL="2286000" algn="l">
              <a:lnSpc>
                <a:spcPct val="90000"/>
              </a:lnSpc>
              <a:spcBef>
                <a:spcPts val="500"/>
              </a:spcBef>
              <a:spcAft>
                <a:spcPts val="0"/>
              </a:spcAft>
              <a:buClr>
                <a:schemeClr val="dk1"/>
              </a:buClr>
              <a:buSzPts val="1800"/>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 name="Google Shape;268;p28"/>
          <p:cNvSpPr txBox="1"/>
          <p:nvPr>
            <p:ph idx="6" type="body"/>
          </p:nvPr>
        </p:nvSpPr>
        <p:spPr>
          <a:xfrm>
            <a:off x="914400" y="4251960"/>
            <a:ext cx="3200400" cy="1143000"/>
          </a:xfrm>
          <a:prstGeom prst="rect">
            <a:avLst/>
          </a:prstGeom>
          <a:noFill/>
          <a:ln>
            <a:noFill/>
          </a:ln>
        </p:spPr>
        <p:txBody>
          <a:bodyPr anchorCtr="0" anchor="t" bIns="45700" lIns="91425" spcFirstLastPara="1" rIns="91425" wrap="square" tIns="45700">
            <a:normAutofit/>
          </a:bodyPr>
          <a:lstStyle>
            <a:lvl1pPr indent="-228600" lvl="0" marL="457200" algn="l">
              <a:lnSpc>
                <a:spcPct val="128571"/>
              </a:lnSpc>
              <a:spcBef>
                <a:spcPts val="0"/>
              </a:spcBef>
              <a:spcAft>
                <a:spcPts val="0"/>
              </a:spcAft>
              <a:buClr>
                <a:schemeClr val="dk1"/>
              </a:buClr>
              <a:buSzPts val="1400"/>
              <a:buNone/>
              <a:defRPr sz="1400">
                <a:solidFill>
                  <a:schemeClr val="dk1"/>
                </a:solidFill>
              </a:defRPr>
            </a:lvl1pPr>
            <a:lvl2pPr indent="-228600" lvl="1" marL="914400" algn="l">
              <a:lnSpc>
                <a:spcPct val="90000"/>
              </a:lnSpc>
              <a:spcBef>
                <a:spcPts val="500"/>
              </a:spcBef>
              <a:spcAft>
                <a:spcPts val="0"/>
              </a:spcAft>
              <a:buClr>
                <a:schemeClr val="dk1"/>
              </a:buClr>
              <a:buSzPts val="1800"/>
              <a:buNone/>
              <a:defRPr sz="1800"/>
            </a:lvl2pPr>
            <a:lvl3pPr indent="-228600" lvl="2" marL="1371600" algn="l">
              <a:lnSpc>
                <a:spcPct val="90000"/>
              </a:lnSpc>
              <a:spcBef>
                <a:spcPts val="500"/>
              </a:spcBef>
              <a:spcAft>
                <a:spcPts val="0"/>
              </a:spcAft>
              <a:buClr>
                <a:schemeClr val="dk1"/>
              </a:buClr>
              <a:buSzPts val="1800"/>
              <a:buNone/>
              <a:defRPr sz="1800"/>
            </a:lvl3pPr>
            <a:lvl4pPr indent="-228600" lvl="3" marL="1828800" algn="l">
              <a:lnSpc>
                <a:spcPct val="90000"/>
              </a:lnSpc>
              <a:spcBef>
                <a:spcPts val="500"/>
              </a:spcBef>
              <a:spcAft>
                <a:spcPts val="0"/>
              </a:spcAft>
              <a:buClr>
                <a:schemeClr val="dk1"/>
              </a:buClr>
              <a:buSzPts val="1800"/>
              <a:buNone/>
              <a:defRPr sz="1800"/>
            </a:lvl4pPr>
            <a:lvl5pPr indent="-228600" lvl="4" marL="2286000" algn="l">
              <a:lnSpc>
                <a:spcPct val="90000"/>
              </a:lnSpc>
              <a:spcBef>
                <a:spcPts val="500"/>
              </a:spcBef>
              <a:spcAft>
                <a:spcPts val="0"/>
              </a:spcAft>
              <a:buClr>
                <a:schemeClr val="dk1"/>
              </a:buClr>
              <a:buSzPts val="1800"/>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 name="Google Shape;269;p28"/>
          <p:cNvSpPr txBox="1"/>
          <p:nvPr>
            <p:ph idx="7" type="body"/>
          </p:nvPr>
        </p:nvSpPr>
        <p:spPr>
          <a:xfrm>
            <a:off x="4535424" y="3840480"/>
            <a:ext cx="3200400" cy="365760"/>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Clr>
                <a:schemeClr val="accent3"/>
              </a:buClr>
              <a:buSzPts val="2000"/>
              <a:buNone/>
              <a:defRPr b="1" sz="2000" cap="none">
                <a:solidFill>
                  <a:schemeClr val="accent3"/>
                </a:solidFill>
              </a:defRPr>
            </a:lvl1pPr>
            <a:lvl2pPr indent="-228600" lvl="1" marL="914400" algn="l">
              <a:lnSpc>
                <a:spcPct val="90000"/>
              </a:lnSpc>
              <a:spcBef>
                <a:spcPts val="500"/>
              </a:spcBef>
              <a:spcAft>
                <a:spcPts val="0"/>
              </a:spcAft>
              <a:buClr>
                <a:schemeClr val="dk1"/>
              </a:buClr>
              <a:buSzPts val="1800"/>
              <a:buNone/>
              <a:defRPr sz="1800"/>
            </a:lvl2pPr>
            <a:lvl3pPr indent="-228600" lvl="2" marL="1371600" algn="l">
              <a:lnSpc>
                <a:spcPct val="90000"/>
              </a:lnSpc>
              <a:spcBef>
                <a:spcPts val="500"/>
              </a:spcBef>
              <a:spcAft>
                <a:spcPts val="0"/>
              </a:spcAft>
              <a:buClr>
                <a:schemeClr val="dk1"/>
              </a:buClr>
              <a:buSzPts val="1800"/>
              <a:buNone/>
              <a:defRPr sz="1800"/>
            </a:lvl3pPr>
            <a:lvl4pPr indent="-228600" lvl="3" marL="1828800" algn="l">
              <a:lnSpc>
                <a:spcPct val="90000"/>
              </a:lnSpc>
              <a:spcBef>
                <a:spcPts val="500"/>
              </a:spcBef>
              <a:spcAft>
                <a:spcPts val="0"/>
              </a:spcAft>
              <a:buClr>
                <a:schemeClr val="dk1"/>
              </a:buClr>
              <a:buSzPts val="1800"/>
              <a:buNone/>
              <a:defRPr sz="1800"/>
            </a:lvl4pPr>
            <a:lvl5pPr indent="-228600" lvl="4" marL="2286000" algn="l">
              <a:lnSpc>
                <a:spcPct val="90000"/>
              </a:lnSpc>
              <a:spcBef>
                <a:spcPts val="500"/>
              </a:spcBef>
              <a:spcAft>
                <a:spcPts val="0"/>
              </a:spcAft>
              <a:buClr>
                <a:schemeClr val="dk1"/>
              </a:buClr>
              <a:buSzPts val="1800"/>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0" name="Google Shape;270;p28"/>
          <p:cNvSpPr txBox="1"/>
          <p:nvPr>
            <p:ph idx="8" type="body"/>
          </p:nvPr>
        </p:nvSpPr>
        <p:spPr>
          <a:xfrm>
            <a:off x="4535424" y="4251960"/>
            <a:ext cx="3200400" cy="1143000"/>
          </a:xfrm>
          <a:prstGeom prst="rect">
            <a:avLst/>
          </a:prstGeom>
          <a:noFill/>
          <a:ln>
            <a:noFill/>
          </a:ln>
        </p:spPr>
        <p:txBody>
          <a:bodyPr anchorCtr="0" anchor="t" bIns="45700" lIns="91425" spcFirstLastPara="1" rIns="91425" wrap="square" tIns="45700">
            <a:normAutofit/>
          </a:bodyPr>
          <a:lstStyle>
            <a:lvl1pPr indent="-228600" lvl="0" marL="457200" algn="l">
              <a:lnSpc>
                <a:spcPct val="128571"/>
              </a:lnSpc>
              <a:spcBef>
                <a:spcPts val="0"/>
              </a:spcBef>
              <a:spcAft>
                <a:spcPts val="0"/>
              </a:spcAft>
              <a:buClr>
                <a:schemeClr val="dk1"/>
              </a:buClr>
              <a:buSzPts val="1400"/>
              <a:buNone/>
              <a:defRPr sz="1400">
                <a:solidFill>
                  <a:schemeClr val="dk1"/>
                </a:solidFill>
              </a:defRPr>
            </a:lvl1pPr>
            <a:lvl2pPr indent="-228600" lvl="1" marL="914400" algn="l">
              <a:lnSpc>
                <a:spcPct val="90000"/>
              </a:lnSpc>
              <a:spcBef>
                <a:spcPts val="500"/>
              </a:spcBef>
              <a:spcAft>
                <a:spcPts val="0"/>
              </a:spcAft>
              <a:buClr>
                <a:schemeClr val="dk1"/>
              </a:buClr>
              <a:buSzPts val="1800"/>
              <a:buNone/>
              <a:defRPr sz="1800"/>
            </a:lvl2pPr>
            <a:lvl3pPr indent="-228600" lvl="2" marL="1371600" algn="l">
              <a:lnSpc>
                <a:spcPct val="90000"/>
              </a:lnSpc>
              <a:spcBef>
                <a:spcPts val="500"/>
              </a:spcBef>
              <a:spcAft>
                <a:spcPts val="0"/>
              </a:spcAft>
              <a:buClr>
                <a:schemeClr val="dk1"/>
              </a:buClr>
              <a:buSzPts val="1800"/>
              <a:buNone/>
              <a:defRPr sz="1800"/>
            </a:lvl3pPr>
            <a:lvl4pPr indent="-228600" lvl="3" marL="1828800" algn="l">
              <a:lnSpc>
                <a:spcPct val="90000"/>
              </a:lnSpc>
              <a:spcBef>
                <a:spcPts val="500"/>
              </a:spcBef>
              <a:spcAft>
                <a:spcPts val="0"/>
              </a:spcAft>
              <a:buClr>
                <a:schemeClr val="dk1"/>
              </a:buClr>
              <a:buSzPts val="1800"/>
              <a:buNone/>
              <a:defRPr sz="1800"/>
            </a:lvl4pPr>
            <a:lvl5pPr indent="-228600" lvl="4" marL="2286000" algn="l">
              <a:lnSpc>
                <a:spcPct val="90000"/>
              </a:lnSpc>
              <a:spcBef>
                <a:spcPts val="500"/>
              </a:spcBef>
              <a:spcAft>
                <a:spcPts val="0"/>
              </a:spcAft>
              <a:buClr>
                <a:schemeClr val="dk1"/>
              </a:buClr>
              <a:buSzPts val="1800"/>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1" name="Google Shape;271;p28"/>
          <p:cNvSpPr txBox="1"/>
          <p:nvPr>
            <p:ph idx="10" type="dt"/>
          </p:nvPr>
        </p:nvSpPr>
        <p:spPr>
          <a:xfrm>
            <a:off x="914400" y="6355080"/>
            <a:ext cx="109728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 name="Google Shape;272;p28"/>
          <p:cNvSpPr txBox="1"/>
          <p:nvPr>
            <p:ph idx="11" type="ftr"/>
          </p:nvPr>
        </p:nvSpPr>
        <p:spPr>
          <a:xfrm>
            <a:off x="5499886" y="6355080"/>
            <a:ext cx="22860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 name="Google Shape;273;p28"/>
          <p:cNvSpPr txBox="1"/>
          <p:nvPr>
            <p:ph idx="12" type="sldNum"/>
          </p:nvPr>
        </p:nvSpPr>
        <p:spPr>
          <a:xfrm>
            <a:off x="11274091" y="6355080"/>
            <a:ext cx="457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chemeClr val="lt1"/>
                </a:solidFill>
                <a:latin typeface="Avenir"/>
                <a:ea typeface="Avenir"/>
                <a:cs typeface="Avenir"/>
                <a:sym typeface="Avenir"/>
              </a:defRPr>
            </a:lvl1pPr>
            <a:lvl2pPr indent="0" lvl="1" marL="0" algn="r">
              <a:spcBef>
                <a:spcPts val="0"/>
              </a:spcBef>
              <a:buNone/>
              <a:defRPr sz="1000">
                <a:solidFill>
                  <a:schemeClr val="lt1"/>
                </a:solidFill>
                <a:latin typeface="Avenir"/>
                <a:ea typeface="Avenir"/>
                <a:cs typeface="Avenir"/>
                <a:sym typeface="Avenir"/>
              </a:defRPr>
            </a:lvl2pPr>
            <a:lvl3pPr indent="0" lvl="2" marL="0" algn="r">
              <a:spcBef>
                <a:spcPts val="0"/>
              </a:spcBef>
              <a:buNone/>
              <a:defRPr sz="1000">
                <a:solidFill>
                  <a:schemeClr val="lt1"/>
                </a:solidFill>
                <a:latin typeface="Avenir"/>
                <a:ea typeface="Avenir"/>
                <a:cs typeface="Avenir"/>
                <a:sym typeface="Avenir"/>
              </a:defRPr>
            </a:lvl3pPr>
            <a:lvl4pPr indent="0" lvl="3" marL="0" algn="r">
              <a:spcBef>
                <a:spcPts val="0"/>
              </a:spcBef>
              <a:buNone/>
              <a:defRPr sz="1000">
                <a:solidFill>
                  <a:schemeClr val="lt1"/>
                </a:solidFill>
                <a:latin typeface="Avenir"/>
                <a:ea typeface="Avenir"/>
                <a:cs typeface="Avenir"/>
                <a:sym typeface="Avenir"/>
              </a:defRPr>
            </a:lvl4pPr>
            <a:lvl5pPr indent="0" lvl="4" marL="0" algn="r">
              <a:spcBef>
                <a:spcPts val="0"/>
              </a:spcBef>
              <a:buNone/>
              <a:defRPr sz="1000">
                <a:solidFill>
                  <a:schemeClr val="lt1"/>
                </a:solidFill>
                <a:latin typeface="Avenir"/>
                <a:ea typeface="Avenir"/>
                <a:cs typeface="Avenir"/>
                <a:sym typeface="Avenir"/>
              </a:defRPr>
            </a:lvl5pPr>
            <a:lvl6pPr indent="0" lvl="5" marL="0" algn="r">
              <a:spcBef>
                <a:spcPts val="0"/>
              </a:spcBef>
              <a:buNone/>
              <a:defRPr sz="1000">
                <a:solidFill>
                  <a:schemeClr val="lt1"/>
                </a:solidFill>
                <a:latin typeface="Avenir"/>
                <a:ea typeface="Avenir"/>
                <a:cs typeface="Avenir"/>
                <a:sym typeface="Avenir"/>
              </a:defRPr>
            </a:lvl6pPr>
            <a:lvl7pPr indent="0" lvl="6" marL="0" algn="r">
              <a:spcBef>
                <a:spcPts val="0"/>
              </a:spcBef>
              <a:buNone/>
              <a:defRPr sz="1000">
                <a:solidFill>
                  <a:schemeClr val="lt1"/>
                </a:solidFill>
                <a:latin typeface="Avenir"/>
                <a:ea typeface="Avenir"/>
                <a:cs typeface="Avenir"/>
                <a:sym typeface="Avenir"/>
              </a:defRPr>
            </a:lvl7pPr>
            <a:lvl8pPr indent="0" lvl="7" marL="0" algn="r">
              <a:spcBef>
                <a:spcPts val="0"/>
              </a:spcBef>
              <a:buNone/>
              <a:defRPr sz="1000">
                <a:solidFill>
                  <a:schemeClr val="lt1"/>
                </a:solidFill>
                <a:latin typeface="Avenir"/>
                <a:ea typeface="Avenir"/>
                <a:cs typeface="Avenir"/>
                <a:sym typeface="Avenir"/>
              </a:defRPr>
            </a:lvl8pPr>
            <a:lvl9pPr indent="0" lvl="8" marL="0" algn="r">
              <a:spcBef>
                <a:spcPts val="0"/>
              </a:spcBef>
              <a:buNone/>
              <a:defRPr sz="1000">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552">
          <p15:clr>
            <a:srgbClr val="FBAE40"/>
          </p15:clr>
        </p15:guide>
        <p15:guide id="2" pos="7104">
          <p15:clr>
            <a:srgbClr val="FBAE40"/>
          </p15:clr>
        </p15:guide>
        <p15:guide id="3" pos="7392">
          <p15:clr>
            <a:srgbClr val="FBAE40"/>
          </p15:clr>
        </p15:guide>
        <p15:guide id="4" pos="57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left">
  <p:cSld name="Title and content left">
    <p:bg>
      <p:bgPr>
        <a:solidFill>
          <a:schemeClr val="accent2"/>
        </a:solidFill>
      </p:bgPr>
    </p:bg>
    <p:spTree>
      <p:nvGrpSpPr>
        <p:cNvPr id="274" name="Shape 274"/>
        <p:cNvGrpSpPr/>
        <p:nvPr/>
      </p:nvGrpSpPr>
      <p:grpSpPr>
        <a:xfrm>
          <a:off x="0" y="0"/>
          <a:ext cx="0" cy="0"/>
          <a:chOff x="0" y="0"/>
          <a:chExt cx="0" cy="0"/>
        </a:xfrm>
      </p:grpSpPr>
      <p:sp>
        <p:nvSpPr>
          <p:cNvPr id="275" name="Google Shape;275;p29"/>
          <p:cNvSpPr/>
          <p:nvPr/>
        </p:nvSpPr>
        <p:spPr>
          <a:xfrm>
            <a:off x="10162032" y="2014436"/>
            <a:ext cx="2029968" cy="202996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76" name="Google Shape;276;p29"/>
          <p:cNvSpPr/>
          <p:nvPr/>
        </p:nvSpPr>
        <p:spPr>
          <a:xfrm rot="5400000">
            <a:off x="10160492" y="2024569"/>
            <a:ext cx="2029968" cy="2029968"/>
          </a:xfrm>
          <a:custGeom>
            <a:rect b="b" l="l" r="r" t="t"/>
            <a:pathLst>
              <a:path extrusionOk="0" h="2029968" w="2029968">
                <a:moveTo>
                  <a:pt x="0" y="0"/>
                </a:moveTo>
                <a:lnTo>
                  <a:pt x="2029968" y="2029968"/>
                </a:lnTo>
                <a:lnTo>
                  <a:pt x="0" y="2029968"/>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77" name="Google Shape;277;p29"/>
          <p:cNvSpPr/>
          <p:nvPr/>
        </p:nvSpPr>
        <p:spPr>
          <a:xfrm>
            <a:off x="10162032" y="0"/>
            <a:ext cx="2029968" cy="2029968"/>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id="278" name="Google Shape;278;p29"/>
          <p:cNvPicPr preferRelativeResize="0"/>
          <p:nvPr/>
        </p:nvPicPr>
        <p:blipFill rotWithShape="1">
          <a:blip r:embed="rId2">
            <a:alphaModFix/>
          </a:blip>
          <a:srcRect b="0" l="0" r="0" t="0"/>
          <a:stretch/>
        </p:blipFill>
        <p:spPr>
          <a:xfrm rot="10800000">
            <a:off x="10162032" y="0"/>
            <a:ext cx="2029968" cy="2029968"/>
          </a:xfrm>
          <a:prstGeom prst="rect">
            <a:avLst/>
          </a:prstGeom>
          <a:noFill/>
          <a:ln>
            <a:noFill/>
          </a:ln>
        </p:spPr>
      </p:pic>
      <p:sp>
        <p:nvSpPr>
          <p:cNvPr id="279" name="Google Shape;279;p29"/>
          <p:cNvSpPr/>
          <p:nvPr/>
        </p:nvSpPr>
        <p:spPr>
          <a:xfrm>
            <a:off x="8139364" y="-7084"/>
            <a:ext cx="2029968" cy="2029968"/>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80" name="Google Shape;280;p29"/>
          <p:cNvSpPr txBox="1"/>
          <p:nvPr>
            <p:ph type="title"/>
          </p:nvPr>
        </p:nvSpPr>
        <p:spPr>
          <a:xfrm>
            <a:off x="914400" y="896112"/>
            <a:ext cx="6800850" cy="132588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4400"/>
              <a:buFont typeface="Avenir"/>
              <a:buNone/>
              <a:defRPr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1" name="Google Shape;281;p29"/>
          <p:cNvSpPr txBox="1"/>
          <p:nvPr>
            <p:ph idx="1" type="body"/>
          </p:nvPr>
        </p:nvSpPr>
        <p:spPr>
          <a:xfrm>
            <a:off x="914400" y="2206377"/>
            <a:ext cx="6800850" cy="3840480"/>
          </a:xfrm>
          <a:prstGeom prst="rect">
            <a:avLst/>
          </a:prstGeom>
          <a:noFill/>
          <a:ln>
            <a:noFill/>
          </a:ln>
        </p:spPr>
        <p:txBody>
          <a:bodyPr anchorCtr="0" anchor="t" bIns="45700" lIns="91425" spcFirstLastPara="1" rIns="91425" wrap="square" tIns="45700">
            <a:normAutofit/>
          </a:bodyPr>
          <a:lstStyle>
            <a:lvl1pPr indent="-228600" lvl="0" marL="457200" algn="l">
              <a:lnSpc>
                <a:spcPct val="133333"/>
              </a:lnSpc>
              <a:spcBef>
                <a:spcPts val="1000"/>
              </a:spcBef>
              <a:spcAft>
                <a:spcPts val="0"/>
              </a:spcAft>
              <a:buClr>
                <a:schemeClr val="dk2"/>
              </a:buClr>
              <a:buSzPts val="1800"/>
              <a:buNone/>
              <a:defRPr sz="1800">
                <a:solidFill>
                  <a:schemeClr val="dk2"/>
                </a:solidFill>
              </a:defRPr>
            </a:lvl1pPr>
            <a:lvl2pPr indent="-228600" lvl="1" marL="914400" algn="l">
              <a:lnSpc>
                <a:spcPct val="90000"/>
              </a:lnSpc>
              <a:spcBef>
                <a:spcPts val="500"/>
              </a:spcBef>
              <a:spcAft>
                <a:spcPts val="0"/>
              </a:spcAft>
              <a:buClr>
                <a:schemeClr val="dk1"/>
              </a:buClr>
              <a:buSzPts val="1800"/>
              <a:buNone/>
              <a:defRPr sz="1800"/>
            </a:lvl2pPr>
            <a:lvl3pPr indent="-228600" lvl="2" marL="1371600" algn="l">
              <a:lnSpc>
                <a:spcPct val="90000"/>
              </a:lnSpc>
              <a:spcBef>
                <a:spcPts val="500"/>
              </a:spcBef>
              <a:spcAft>
                <a:spcPts val="0"/>
              </a:spcAft>
              <a:buClr>
                <a:schemeClr val="dk1"/>
              </a:buClr>
              <a:buSzPts val="1800"/>
              <a:buNone/>
              <a:defRPr sz="1800"/>
            </a:lvl3pPr>
            <a:lvl4pPr indent="-228600" lvl="3" marL="1828800" algn="l">
              <a:lnSpc>
                <a:spcPct val="90000"/>
              </a:lnSpc>
              <a:spcBef>
                <a:spcPts val="500"/>
              </a:spcBef>
              <a:spcAft>
                <a:spcPts val="0"/>
              </a:spcAft>
              <a:buClr>
                <a:schemeClr val="dk1"/>
              </a:buClr>
              <a:buSzPts val="1800"/>
              <a:buNone/>
              <a:defRPr sz="1800"/>
            </a:lvl4pPr>
            <a:lvl5pPr indent="-228600" lvl="4" marL="2286000" algn="l">
              <a:lnSpc>
                <a:spcPct val="90000"/>
              </a:lnSpc>
              <a:spcBef>
                <a:spcPts val="500"/>
              </a:spcBef>
              <a:spcAft>
                <a:spcPts val="0"/>
              </a:spcAft>
              <a:buClr>
                <a:schemeClr val="dk1"/>
              </a:buClr>
              <a:buSzPts val="1800"/>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2" name="Google Shape;282;p29"/>
          <p:cNvSpPr/>
          <p:nvPr/>
        </p:nvSpPr>
        <p:spPr>
          <a:xfrm flipH="1">
            <a:off x="8127476" y="4807776"/>
            <a:ext cx="2032942" cy="2029968"/>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83" name="Google Shape;283;p29"/>
          <p:cNvSpPr/>
          <p:nvPr/>
        </p:nvSpPr>
        <p:spPr>
          <a:xfrm>
            <a:off x="10160492" y="4041539"/>
            <a:ext cx="2029968" cy="2029968"/>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descr="A black and white striped pattern&#10;&#10;Description automatically generated with low confidence" id="284" name="Google Shape;284;p29"/>
          <p:cNvPicPr preferRelativeResize="0"/>
          <p:nvPr/>
        </p:nvPicPr>
        <p:blipFill rotWithShape="1">
          <a:blip r:embed="rId3">
            <a:alphaModFix/>
          </a:blip>
          <a:srcRect b="0" l="0" r="0" t="0"/>
          <a:stretch/>
        </p:blipFill>
        <p:spPr>
          <a:xfrm>
            <a:off x="10177272" y="5079562"/>
            <a:ext cx="2019299" cy="999451"/>
          </a:xfrm>
          <a:prstGeom prst="rect">
            <a:avLst/>
          </a:prstGeom>
          <a:noFill/>
          <a:ln>
            <a:noFill/>
          </a:ln>
        </p:spPr>
      </p:pic>
      <p:pic>
        <p:nvPicPr>
          <p:cNvPr id="285" name="Google Shape;285;p29"/>
          <p:cNvPicPr preferRelativeResize="0"/>
          <p:nvPr/>
        </p:nvPicPr>
        <p:blipFill rotWithShape="1">
          <a:blip r:embed="rId4">
            <a:alphaModFix/>
          </a:blip>
          <a:srcRect b="0" l="0" r="0" t="0"/>
          <a:stretch/>
        </p:blipFill>
        <p:spPr>
          <a:xfrm rot="10800000">
            <a:off x="8139640" y="-9144"/>
            <a:ext cx="2029968" cy="2029968"/>
          </a:xfrm>
          <a:prstGeom prst="rect">
            <a:avLst/>
          </a:prstGeom>
          <a:noFill/>
          <a:ln>
            <a:noFill/>
          </a:ln>
        </p:spPr>
      </p:pic>
      <p:sp>
        <p:nvSpPr>
          <p:cNvPr id="286" name="Google Shape;286;p29"/>
          <p:cNvSpPr/>
          <p:nvPr/>
        </p:nvSpPr>
        <p:spPr>
          <a:xfrm>
            <a:off x="10158984" y="6016751"/>
            <a:ext cx="2029968" cy="84124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id="287" name="Google Shape;287;p29"/>
          <p:cNvPicPr preferRelativeResize="0"/>
          <p:nvPr/>
        </p:nvPicPr>
        <p:blipFill rotWithShape="1">
          <a:blip r:embed="rId2">
            <a:alphaModFix/>
          </a:blip>
          <a:srcRect b="0" l="0" r="0" t="0"/>
          <a:stretch/>
        </p:blipFill>
        <p:spPr>
          <a:xfrm>
            <a:off x="8131156" y="4828032"/>
            <a:ext cx="2029968" cy="2029968"/>
          </a:xfrm>
          <a:prstGeom prst="rect">
            <a:avLst/>
          </a:prstGeom>
          <a:noFill/>
          <a:ln>
            <a:noFill/>
          </a:ln>
        </p:spPr>
      </p:pic>
      <p:grpSp>
        <p:nvGrpSpPr>
          <p:cNvPr id="288" name="Google Shape;288;p29"/>
          <p:cNvGrpSpPr/>
          <p:nvPr/>
        </p:nvGrpSpPr>
        <p:grpSpPr>
          <a:xfrm>
            <a:off x="8227718" y="2092719"/>
            <a:ext cx="1920240" cy="1920240"/>
            <a:chOff x="5361924" y="7472790"/>
            <a:chExt cx="1828800" cy="1828800"/>
          </a:xfrm>
        </p:grpSpPr>
        <p:grpSp>
          <p:nvGrpSpPr>
            <p:cNvPr id="289" name="Google Shape;289;p29"/>
            <p:cNvGrpSpPr/>
            <p:nvPr/>
          </p:nvGrpSpPr>
          <p:grpSpPr>
            <a:xfrm>
              <a:off x="5361924" y="7472790"/>
              <a:ext cx="1828800" cy="1828800"/>
              <a:chOff x="5361924" y="7472790"/>
              <a:chExt cx="1828800" cy="1828800"/>
            </a:xfrm>
          </p:grpSpPr>
          <p:grpSp>
            <p:nvGrpSpPr>
              <p:cNvPr id="290" name="Google Shape;290;p29"/>
              <p:cNvGrpSpPr/>
              <p:nvPr/>
            </p:nvGrpSpPr>
            <p:grpSpPr>
              <a:xfrm>
                <a:off x="5361924" y="7472790"/>
                <a:ext cx="1828800" cy="1828800"/>
                <a:chOff x="5388428" y="7173291"/>
                <a:chExt cx="1828800" cy="1828800"/>
              </a:xfrm>
            </p:grpSpPr>
            <p:grpSp>
              <p:nvGrpSpPr>
                <p:cNvPr id="291" name="Google Shape;291;p29"/>
                <p:cNvGrpSpPr/>
                <p:nvPr/>
              </p:nvGrpSpPr>
              <p:grpSpPr>
                <a:xfrm>
                  <a:off x="5388428" y="7173291"/>
                  <a:ext cx="1828800" cy="1828800"/>
                  <a:chOff x="5388428" y="7173291"/>
                  <a:chExt cx="1828800" cy="1828800"/>
                </a:xfrm>
              </p:grpSpPr>
              <p:grpSp>
                <p:nvGrpSpPr>
                  <p:cNvPr id="292" name="Google Shape;292;p29"/>
                  <p:cNvGrpSpPr/>
                  <p:nvPr/>
                </p:nvGrpSpPr>
                <p:grpSpPr>
                  <a:xfrm>
                    <a:off x="5388428" y="7173291"/>
                    <a:ext cx="1828800" cy="1828800"/>
                    <a:chOff x="5579044" y="7049770"/>
                    <a:chExt cx="1828800" cy="1828800"/>
                  </a:xfrm>
                </p:grpSpPr>
                <p:grpSp>
                  <p:nvGrpSpPr>
                    <p:cNvPr id="293" name="Google Shape;293;p29"/>
                    <p:cNvGrpSpPr/>
                    <p:nvPr/>
                  </p:nvGrpSpPr>
                  <p:grpSpPr>
                    <a:xfrm>
                      <a:off x="5579044" y="7049770"/>
                      <a:ext cx="1828800" cy="1828800"/>
                      <a:chOff x="5579044" y="7049770"/>
                      <a:chExt cx="1828800" cy="1828800"/>
                    </a:xfrm>
                  </p:grpSpPr>
                  <p:grpSp>
                    <p:nvGrpSpPr>
                      <p:cNvPr id="294" name="Google Shape;294;p29"/>
                      <p:cNvGrpSpPr/>
                      <p:nvPr/>
                    </p:nvGrpSpPr>
                    <p:grpSpPr>
                      <a:xfrm>
                        <a:off x="5579044" y="7049770"/>
                        <a:ext cx="1828800" cy="1828800"/>
                        <a:chOff x="5579044" y="7049770"/>
                        <a:chExt cx="1828800" cy="1828800"/>
                      </a:xfrm>
                    </p:grpSpPr>
                    <p:grpSp>
                      <p:nvGrpSpPr>
                        <p:cNvPr id="295" name="Google Shape;295;p29"/>
                        <p:cNvGrpSpPr/>
                        <p:nvPr/>
                      </p:nvGrpSpPr>
                      <p:grpSpPr>
                        <a:xfrm>
                          <a:off x="5579044" y="7049770"/>
                          <a:ext cx="1828800" cy="1828800"/>
                          <a:chOff x="5579044" y="7049770"/>
                          <a:chExt cx="1828800" cy="1828800"/>
                        </a:xfrm>
                      </p:grpSpPr>
                      <p:sp>
                        <p:nvSpPr>
                          <p:cNvPr id="296" name="Google Shape;296;p29"/>
                          <p:cNvSpPr/>
                          <p:nvPr/>
                        </p:nvSpPr>
                        <p:spPr>
                          <a:xfrm>
                            <a:off x="5579044" y="7049770"/>
                            <a:ext cx="1828800" cy="182880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sp>
                        <p:nvSpPr>
                          <p:cNvPr id="297" name="Google Shape;297;p29"/>
                          <p:cNvSpPr/>
                          <p:nvPr/>
                        </p:nvSpPr>
                        <p:spPr>
                          <a:xfrm>
                            <a:off x="5647624" y="7118350"/>
                            <a:ext cx="1691640" cy="169164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grpSp>
                    <p:sp>
                      <p:nvSpPr>
                        <p:cNvPr id="298" name="Google Shape;298;p29"/>
                        <p:cNvSpPr/>
                        <p:nvPr/>
                      </p:nvSpPr>
                      <p:spPr>
                        <a:xfrm>
                          <a:off x="5716204" y="7186930"/>
                          <a:ext cx="1554480" cy="155448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grpSp>
                  <p:sp>
                    <p:nvSpPr>
                      <p:cNvPr id="299" name="Google Shape;299;p29"/>
                      <p:cNvSpPr/>
                      <p:nvPr/>
                    </p:nvSpPr>
                    <p:spPr>
                      <a:xfrm>
                        <a:off x="5784784" y="7255510"/>
                        <a:ext cx="1417320" cy="141732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grpSp>
                <p:sp>
                  <p:nvSpPr>
                    <p:cNvPr id="300" name="Google Shape;300;p29"/>
                    <p:cNvSpPr/>
                    <p:nvPr/>
                  </p:nvSpPr>
                  <p:spPr>
                    <a:xfrm>
                      <a:off x="5853364" y="7324090"/>
                      <a:ext cx="1280160" cy="128016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grpSp>
              <p:sp>
                <p:nvSpPr>
                  <p:cNvPr id="301" name="Google Shape;301;p29"/>
                  <p:cNvSpPr/>
                  <p:nvPr/>
                </p:nvSpPr>
                <p:spPr>
                  <a:xfrm>
                    <a:off x="5731328" y="7516191"/>
                    <a:ext cx="1143000" cy="114300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grpSp>
            <p:sp>
              <p:nvSpPr>
                <p:cNvPr id="302" name="Google Shape;302;p29"/>
                <p:cNvSpPr/>
                <p:nvPr/>
              </p:nvSpPr>
              <p:spPr>
                <a:xfrm>
                  <a:off x="5799908" y="7584771"/>
                  <a:ext cx="1005840" cy="100584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grpSp>
          <p:sp>
            <p:nvSpPr>
              <p:cNvPr id="303" name="Google Shape;303;p29"/>
              <p:cNvSpPr/>
              <p:nvPr/>
            </p:nvSpPr>
            <p:spPr>
              <a:xfrm>
                <a:off x="5841984" y="7952850"/>
                <a:ext cx="868680" cy="86868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sp>
            <p:nvSpPr>
              <p:cNvPr id="304" name="Google Shape;304;p29"/>
              <p:cNvSpPr/>
              <p:nvPr/>
            </p:nvSpPr>
            <p:spPr>
              <a:xfrm>
                <a:off x="5910564" y="8021430"/>
                <a:ext cx="731520" cy="73152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sp>
            <p:nvSpPr>
              <p:cNvPr id="305" name="Google Shape;305;p29"/>
              <p:cNvSpPr/>
              <p:nvPr/>
            </p:nvSpPr>
            <p:spPr>
              <a:xfrm>
                <a:off x="5979144" y="8090010"/>
                <a:ext cx="594360" cy="59436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sp>
            <p:nvSpPr>
              <p:cNvPr id="306" name="Google Shape;306;p29"/>
              <p:cNvSpPr/>
              <p:nvPr/>
            </p:nvSpPr>
            <p:spPr>
              <a:xfrm>
                <a:off x="6047724" y="8158590"/>
                <a:ext cx="457200" cy="45720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sp>
            <p:nvSpPr>
              <p:cNvPr id="307" name="Google Shape;307;p29"/>
              <p:cNvSpPr/>
              <p:nvPr/>
            </p:nvSpPr>
            <p:spPr>
              <a:xfrm>
                <a:off x="6116304" y="8227170"/>
                <a:ext cx="320040" cy="32004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grpSp>
        <p:sp>
          <p:nvSpPr>
            <p:cNvPr id="308" name="Google Shape;308;p29"/>
            <p:cNvSpPr/>
            <p:nvPr/>
          </p:nvSpPr>
          <p:spPr>
            <a:xfrm>
              <a:off x="6184884" y="8295750"/>
              <a:ext cx="182880" cy="18288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grpSp>
      <p:sp>
        <p:nvSpPr>
          <p:cNvPr id="309" name="Google Shape;309;p29"/>
          <p:cNvSpPr/>
          <p:nvPr/>
        </p:nvSpPr>
        <p:spPr>
          <a:xfrm>
            <a:off x="8138160" y="4045868"/>
            <a:ext cx="2029968" cy="82296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10" name="Google Shape;310;p29"/>
          <p:cNvSpPr/>
          <p:nvPr/>
        </p:nvSpPr>
        <p:spPr>
          <a:xfrm>
            <a:off x="8138160" y="2029968"/>
            <a:ext cx="1014984" cy="2011680"/>
          </a:xfrm>
          <a:custGeom>
            <a:rect b="b" l="l" r="r" t="t"/>
            <a:pathLst>
              <a:path extrusionOk="0" h="1828800" w="915648">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rgbClr val="D4D0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cxnSp>
        <p:nvCxnSpPr>
          <p:cNvPr id="311" name="Google Shape;311;p29"/>
          <p:cNvCxnSpPr/>
          <p:nvPr/>
        </p:nvCxnSpPr>
        <p:spPr>
          <a:xfrm flipH="1" rot="10800000">
            <a:off x="8138160" y="2012062"/>
            <a:ext cx="3044952" cy="70"/>
          </a:xfrm>
          <a:prstGeom prst="straightConnector1">
            <a:avLst/>
          </a:prstGeom>
          <a:noFill/>
          <a:ln cap="flat" cmpd="sng" w="38100">
            <a:solidFill>
              <a:schemeClr val="dk2"/>
            </a:solidFill>
            <a:prstDash val="solid"/>
            <a:miter lim="800000"/>
            <a:headEnd len="sm" w="sm" type="none"/>
            <a:tailEnd len="sm" w="sm" type="none"/>
          </a:ln>
        </p:spPr>
      </p:cxnSp>
      <p:sp>
        <p:nvSpPr>
          <p:cNvPr id="312" name="Google Shape;312;p29"/>
          <p:cNvSpPr/>
          <p:nvPr/>
        </p:nvSpPr>
        <p:spPr>
          <a:xfrm>
            <a:off x="11055096" y="1874902"/>
            <a:ext cx="274320" cy="27432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13" name="Google Shape;313;p29"/>
          <p:cNvSpPr txBox="1"/>
          <p:nvPr>
            <p:ph idx="10" type="dt"/>
          </p:nvPr>
        </p:nvSpPr>
        <p:spPr>
          <a:xfrm>
            <a:off x="914400" y="6355080"/>
            <a:ext cx="109728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29"/>
          <p:cNvSpPr txBox="1"/>
          <p:nvPr>
            <p:ph idx="11" type="ftr"/>
          </p:nvPr>
        </p:nvSpPr>
        <p:spPr>
          <a:xfrm>
            <a:off x="5499886" y="6355080"/>
            <a:ext cx="22860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 name="Google Shape;315;p29"/>
          <p:cNvSpPr txBox="1"/>
          <p:nvPr>
            <p:ph idx="12" type="sldNum"/>
          </p:nvPr>
        </p:nvSpPr>
        <p:spPr>
          <a:xfrm>
            <a:off x="11274091" y="6355080"/>
            <a:ext cx="457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chemeClr val="lt1"/>
                </a:solidFill>
                <a:latin typeface="Avenir"/>
                <a:ea typeface="Avenir"/>
                <a:cs typeface="Avenir"/>
                <a:sym typeface="Avenir"/>
              </a:defRPr>
            </a:lvl1pPr>
            <a:lvl2pPr indent="0" lvl="1" marL="0" algn="r">
              <a:spcBef>
                <a:spcPts val="0"/>
              </a:spcBef>
              <a:buNone/>
              <a:defRPr sz="1000">
                <a:solidFill>
                  <a:schemeClr val="lt1"/>
                </a:solidFill>
                <a:latin typeface="Avenir"/>
                <a:ea typeface="Avenir"/>
                <a:cs typeface="Avenir"/>
                <a:sym typeface="Avenir"/>
              </a:defRPr>
            </a:lvl2pPr>
            <a:lvl3pPr indent="0" lvl="2" marL="0" algn="r">
              <a:spcBef>
                <a:spcPts val="0"/>
              </a:spcBef>
              <a:buNone/>
              <a:defRPr sz="1000">
                <a:solidFill>
                  <a:schemeClr val="lt1"/>
                </a:solidFill>
                <a:latin typeface="Avenir"/>
                <a:ea typeface="Avenir"/>
                <a:cs typeface="Avenir"/>
                <a:sym typeface="Avenir"/>
              </a:defRPr>
            </a:lvl3pPr>
            <a:lvl4pPr indent="0" lvl="3" marL="0" algn="r">
              <a:spcBef>
                <a:spcPts val="0"/>
              </a:spcBef>
              <a:buNone/>
              <a:defRPr sz="1000">
                <a:solidFill>
                  <a:schemeClr val="lt1"/>
                </a:solidFill>
                <a:latin typeface="Avenir"/>
                <a:ea typeface="Avenir"/>
                <a:cs typeface="Avenir"/>
                <a:sym typeface="Avenir"/>
              </a:defRPr>
            </a:lvl4pPr>
            <a:lvl5pPr indent="0" lvl="4" marL="0" algn="r">
              <a:spcBef>
                <a:spcPts val="0"/>
              </a:spcBef>
              <a:buNone/>
              <a:defRPr sz="1000">
                <a:solidFill>
                  <a:schemeClr val="lt1"/>
                </a:solidFill>
                <a:latin typeface="Avenir"/>
                <a:ea typeface="Avenir"/>
                <a:cs typeface="Avenir"/>
                <a:sym typeface="Avenir"/>
              </a:defRPr>
            </a:lvl5pPr>
            <a:lvl6pPr indent="0" lvl="5" marL="0" algn="r">
              <a:spcBef>
                <a:spcPts val="0"/>
              </a:spcBef>
              <a:buNone/>
              <a:defRPr sz="1000">
                <a:solidFill>
                  <a:schemeClr val="lt1"/>
                </a:solidFill>
                <a:latin typeface="Avenir"/>
                <a:ea typeface="Avenir"/>
                <a:cs typeface="Avenir"/>
                <a:sym typeface="Avenir"/>
              </a:defRPr>
            </a:lvl6pPr>
            <a:lvl7pPr indent="0" lvl="6" marL="0" algn="r">
              <a:spcBef>
                <a:spcPts val="0"/>
              </a:spcBef>
              <a:buNone/>
              <a:defRPr sz="1000">
                <a:solidFill>
                  <a:schemeClr val="lt1"/>
                </a:solidFill>
                <a:latin typeface="Avenir"/>
                <a:ea typeface="Avenir"/>
                <a:cs typeface="Avenir"/>
                <a:sym typeface="Avenir"/>
              </a:defRPr>
            </a:lvl7pPr>
            <a:lvl8pPr indent="0" lvl="7" marL="0" algn="r">
              <a:spcBef>
                <a:spcPts val="0"/>
              </a:spcBef>
              <a:buNone/>
              <a:defRPr sz="1000">
                <a:solidFill>
                  <a:schemeClr val="lt1"/>
                </a:solidFill>
                <a:latin typeface="Avenir"/>
                <a:ea typeface="Avenir"/>
                <a:cs typeface="Avenir"/>
                <a:sym typeface="Avenir"/>
              </a:defRPr>
            </a:lvl8pPr>
            <a:lvl9pPr indent="0" lvl="8" marL="0" algn="r">
              <a:spcBef>
                <a:spcPts val="0"/>
              </a:spcBef>
              <a:buNone/>
              <a:defRPr sz="1000">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552">
          <p15:clr>
            <a:srgbClr val="FBAE40"/>
          </p15:clr>
        </p15:guide>
        <p15:guide id="2" pos="7104">
          <p15:clr>
            <a:srgbClr val="FBAE40"/>
          </p15:clr>
        </p15:guide>
        <p15:guide id="3" pos="7392">
          <p15:clr>
            <a:srgbClr val="FBAE40"/>
          </p15:clr>
        </p15:guide>
        <p15:guide id="4" pos="57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p:cSld name="Closing">
    <p:bg>
      <p:bgPr>
        <a:solidFill>
          <a:srgbClr val="BEBAC7"/>
        </a:solidFill>
      </p:bgPr>
    </p:bg>
    <p:spTree>
      <p:nvGrpSpPr>
        <p:cNvPr id="316" name="Shape 316"/>
        <p:cNvGrpSpPr/>
        <p:nvPr/>
      </p:nvGrpSpPr>
      <p:grpSpPr>
        <a:xfrm>
          <a:off x="0" y="0"/>
          <a:ext cx="0" cy="0"/>
          <a:chOff x="0" y="0"/>
          <a:chExt cx="0" cy="0"/>
        </a:xfrm>
      </p:grpSpPr>
      <p:sp>
        <p:nvSpPr>
          <p:cNvPr id="317" name="Google Shape;317;p30"/>
          <p:cNvSpPr txBox="1"/>
          <p:nvPr>
            <p:ph type="title"/>
          </p:nvPr>
        </p:nvSpPr>
        <p:spPr>
          <a:xfrm>
            <a:off x="4937760" y="898525"/>
            <a:ext cx="6400800" cy="132588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accent1"/>
              </a:buClr>
              <a:buSzPts val="4400"/>
              <a:buFont typeface="Avenir"/>
              <a:buNone/>
              <a:defRPr cap="none">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8" name="Google Shape;318;p30"/>
          <p:cNvSpPr txBox="1"/>
          <p:nvPr>
            <p:ph idx="1" type="body"/>
          </p:nvPr>
        </p:nvSpPr>
        <p:spPr>
          <a:xfrm>
            <a:off x="4937760" y="2254670"/>
            <a:ext cx="6400800" cy="4114800"/>
          </a:xfrm>
          <a:prstGeom prst="rect">
            <a:avLst/>
          </a:prstGeom>
          <a:noFill/>
          <a:ln>
            <a:noFill/>
          </a:ln>
        </p:spPr>
        <p:txBody>
          <a:bodyPr anchorCtr="0" anchor="t" bIns="45700" lIns="91425" spcFirstLastPara="1" rIns="91425" wrap="square" tIns="45700">
            <a:normAutofit/>
          </a:bodyPr>
          <a:lstStyle>
            <a:lvl1pPr indent="-228600" lvl="0" marL="457200" algn="l">
              <a:lnSpc>
                <a:spcPct val="155555"/>
              </a:lnSpc>
              <a:spcBef>
                <a:spcPts val="0"/>
              </a:spcBef>
              <a:spcAft>
                <a:spcPts val="0"/>
              </a:spcAft>
              <a:buClr>
                <a:schemeClr val="dk1"/>
              </a:buClr>
              <a:buSzPts val="1800"/>
              <a:buNone/>
              <a:defRPr sz="1800"/>
            </a:lvl1pPr>
            <a:lvl2pPr indent="-228600" lvl="1" marL="914400" algn="l">
              <a:lnSpc>
                <a:spcPct val="90000"/>
              </a:lnSpc>
              <a:spcBef>
                <a:spcPts val="500"/>
              </a:spcBef>
              <a:spcAft>
                <a:spcPts val="0"/>
              </a:spcAft>
              <a:buClr>
                <a:schemeClr val="dk1"/>
              </a:buClr>
              <a:buSzPts val="1800"/>
              <a:buNone/>
              <a:defRPr sz="1800"/>
            </a:lvl2pPr>
            <a:lvl3pPr indent="-228600" lvl="2" marL="1371600" algn="l">
              <a:lnSpc>
                <a:spcPct val="90000"/>
              </a:lnSpc>
              <a:spcBef>
                <a:spcPts val="500"/>
              </a:spcBef>
              <a:spcAft>
                <a:spcPts val="0"/>
              </a:spcAft>
              <a:buClr>
                <a:schemeClr val="dk1"/>
              </a:buClr>
              <a:buSzPts val="1800"/>
              <a:buNone/>
              <a:defRPr sz="1800"/>
            </a:lvl3pPr>
            <a:lvl4pPr indent="-228600" lvl="3" marL="1828800" algn="l">
              <a:lnSpc>
                <a:spcPct val="90000"/>
              </a:lnSpc>
              <a:spcBef>
                <a:spcPts val="500"/>
              </a:spcBef>
              <a:spcAft>
                <a:spcPts val="0"/>
              </a:spcAft>
              <a:buClr>
                <a:schemeClr val="dk1"/>
              </a:buClr>
              <a:buSzPts val="1800"/>
              <a:buNone/>
              <a:defRPr sz="1800"/>
            </a:lvl4pPr>
            <a:lvl5pPr indent="-228600" lvl="4" marL="2286000" algn="l">
              <a:lnSpc>
                <a:spcPct val="90000"/>
              </a:lnSpc>
              <a:spcBef>
                <a:spcPts val="500"/>
              </a:spcBef>
              <a:spcAft>
                <a:spcPts val="0"/>
              </a:spcAft>
              <a:buClr>
                <a:schemeClr val="dk1"/>
              </a:buClr>
              <a:buSzPts val="1800"/>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19" name="Google Shape;319;p30"/>
          <p:cNvPicPr preferRelativeResize="0"/>
          <p:nvPr/>
        </p:nvPicPr>
        <p:blipFill rotWithShape="1">
          <a:blip r:embed="rId2">
            <a:alphaModFix/>
          </a:blip>
          <a:srcRect b="0" l="0" r="0" t="0"/>
          <a:stretch/>
        </p:blipFill>
        <p:spPr>
          <a:xfrm rot="8097646">
            <a:off x="1569916" y="-983359"/>
            <a:ext cx="2029968" cy="2029968"/>
          </a:xfrm>
          <a:prstGeom prst="rect">
            <a:avLst/>
          </a:prstGeom>
          <a:noFill/>
          <a:ln>
            <a:noFill/>
          </a:ln>
        </p:spPr>
      </p:pic>
      <p:sp>
        <p:nvSpPr>
          <p:cNvPr id="320" name="Google Shape;320;p30"/>
          <p:cNvSpPr/>
          <p:nvPr/>
        </p:nvSpPr>
        <p:spPr>
          <a:xfrm rot="-8091810">
            <a:off x="141725" y="458228"/>
            <a:ext cx="2029968" cy="2029968"/>
          </a:xfrm>
          <a:custGeom>
            <a:rect b="b" l="l" r="r" t="t"/>
            <a:pathLst>
              <a:path extrusionOk="0" h="2029968" w="2029968">
                <a:moveTo>
                  <a:pt x="0" y="0"/>
                </a:moveTo>
                <a:lnTo>
                  <a:pt x="2029968" y="2029968"/>
                </a:lnTo>
                <a:lnTo>
                  <a:pt x="0" y="2029968"/>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id="321" name="Google Shape;321;p30"/>
          <p:cNvPicPr preferRelativeResize="0"/>
          <p:nvPr/>
        </p:nvPicPr>
        <p:blipFill rotWithShape="1">
          <a:blip r:embed="rId3">
            <a:alphaModFix/>
          </a:blip>
          <a:srcRect b="0" l="0" r="0" t="0"/>
          <a:stretch/>
        </p:blipFill>
        <p:spPr>
          <a:xfrm rot="-2697467">
            <a:off x="1574706" y="1900474"/>
            <a:ext cx="2029968" cy="2029968"/>
          </a:xfrm>
          <a:prstGeom prst="rect">
            <a:avLst/>
          </a:prstGeom>
          <a:noFill/>
          <a:ln>
            <a:noFill/>
          </a:ln>
        </p:spPr>
      </p:pic>
      <p:sp>
        <p:nvSpPr>
          <p:cNvPr id="322" name="Google Shape;322;p30"/>
          <p:cNvSpPr/>
          <p:nvPr/>
        </p:nvSpPr>
        <p:spPr>
          <a:xfrm rot="-2700000">
            <a:off x="1580257" y="1923515"/>
            <a:ext cx="2029968" cy="2029968"/>
          </a:xfrm>
          <a:custGeom>
            <a:rect b="b" l="l" r="r" t="t"/>
            <a:pathLst>
              <a:path extrusionOk="0" h="2029968" w="2029968">
                <a:moveTo>
                  <a:pt x="0" y="0"/>
                </a:moveTo>
                <a:lnTo>
                  <a:pt x="2029968" y="2029968"/>
                </a:lnTo>
                <a:lnTo>
                  <a:pt x="0" y="2029968"/>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id="323" name="Google Shape;323;p30"/>
          <p:cNvPicPr preferRelativeResize="0"/>
          <p:nvPr/>
        </p:nvPicPr>
        <p:blipFill rotWithShape="1">
          <a:blip r:embed="rId2">
            <a:alphaModFix/>
          </a:blip>
          <a:srcRect b="0" l="0" r="0" t="0"/>
          <a:stretch/>
        </p:blipFill>
        <p:spPr>
          <a:xfrm rot="2708786">
            <a:off x="145529" y="3355869"/>
            <a:ext cx="2029968" cy="2029968"/>
          </a:xfrm>
          <a:prstGeom prst="rect">
            <a:avLst/>
          </a:prstGeom>
          <a:noFill/>
          <a:ln>
            <a:noFill/>
          </a:ln>
        </p:spPr>
      </p:pic>
      <p:pic>
        <p:nvPicPr>
          <p:cNvPr id="324" name="Google Shape;324;p30"/>
          <p:cNvPicPr preferRelativeResize="0"/>
          <p:nvPr/>
        </p:nvPicPr>
        <p:blipFill rotWithShape="1">
          <a:blip r:embed="rId4">
            <a:alphaModFix/>
          </a:blip>
          <a:srcRect b="0" l="0" r="0" t="0"/>
          <a:stretch/>
        </p:blipFill>
        <p:spPr>
          <a:xfrm rot="-8110773">
            <a:off x="3019001" y="3357927"/>
            <a:ext cx="2029968" cy="2029968"/>
          </a:xfrm>
          <a:prstGeom prst="rect">
            <a:avLst/>
          </a:prstGeom>
          <a:noFill/>
          <a:ln>
            <a:noFill/>
          </a:ln>
        </p:spPr>
      </p:pic>
      <p:grpSp>
        <p:nvGrpSpPr>
          <p:cNvPr id="325" name="Google Shape;325;p30"/>
          <p:cNvGrpSpPr/>
          <p:nvPr/>
        </p:nvGrpSpPr>
        <p:grpSpPr>
          <a:xfrm>
            <a:off x="1159403" y="5806395"/>
            <a:ext cx="2870810" cy="1000774"/>
            <a:chOff x="-13699" y="5839164"/>
            <a:chExt cx="2862790" cy="1000774"/>
          </a:xfrm>
        </p:grpSpPr>
        <p:sp>
          <p:nvSpPr>
            <p:cNvPr id="326" name="Google Shape;326;p30"/>
            <p:cNvSpPr/>
            <p:nvPr/>
          </p:nvSpPr>
          <p:spPr>
            <a:xfrm>
              <a:off x="-13699" y="5839164"/>
              <a:ext cx="2862790" cy="28868"/>
            </a:xfrm>
            <a:custGeom>
              <a:rect b="b" l="l" r="r" t="t"/>
              <a:pathLst>
                <a:path extrusionOk="0" h="28868" w="2862790">
                  <a:moveTo>
                    <a:pt x="0" y="0"/>
                  </a:moveTo>
                  <a:lnTo>
                    <a:pt x="2862790" y="0"/>
                  </a:lnTo>
                  <a:lnTo>
                    <a:pt x="2833921" y="28868"/>
                  </a:lnTo>
                  <a:lnTo>
                    <a:pt x="28868" y="28868"/>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27" name="Google Shape;327;p30"/>
            <p:cNvSpPr/>
            <p:nvPr/>
          </p:nvSpPr>
          <p:spPr>
            <a:xfrm>
              <a:off x="47246" y="5900109"/>
              <a:ext cx="2740900" cy="28868"/>
            </a:xfrm>
            <a:custGeom>
              <a:rect b="b" l="l" r="r" t="t"/>
              <a:pathLst>
                <a:path extrusionOk="0" h="28868" w="2740900">
                  <a:moveTo>
                    <a:pt x="0" y="0"/>
                  </a:moveTo>
                  <a:lnTo>
                    <a:pt x="2740900" y="0"/>
                  </a:lnTo>
                  <a:lnTo>
                    <a:pt x="2712032" y="28868"/>
                  </a:lnTo>
                  <a:lnTo>
                    <a:pt x="28868" y="28868"/>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28" name="Google Shape;328;p30"/>
            <p:cNvSpPr/>
            <p:nvPr/>
          </p:nvSpPr>
          <p:spPr>
            <a:xfrm>
              <a:off x="108992" y="5960251"/>
              <a:ext cx="2619012" cy="29671"/>
            </a:xfrm>
            <a:custGeom>
              <a:rect b="b" l="l" r="r" t="t"/>
              <a:pathLst>
                <a:path extrusionOk="0" h="29671" w="2619012">
                  <a:moveTo>
                    <a:pt x="0" y="0"/>
                  </a:moveTo>
                  <a:lnTo>
                    <a:pt x="2619012" y="0"/>
                  </a:lnTo>
                  <a:lnTo>
                    <a:pt x="2590143" y="28868"/>
                  </a:lnTo>
                  <a:lnTo>
                    <a:pt x="28067" y="29671"/>
                  </a:lnTo>
                  <a:lnTo>
                    <a:pt x="28869" y="2886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29" name="Google Shape;329;p30"/>
            <p:cNvSpPr/>
            <p:nvPr/>
          </p:nvSpPr>
          <p:spPr>
            <a:xfrm>
              <a:off x="169937" y="6021196"/>
              <a:ext cx="2497122" cy="29670"/>
            </a:xfrm>
            <a:custGeom>
              <a:rect b="b" l="l" r="r" t="t"/>
              <a:pathLst>
                <a:path extrusionOk="0" h="29670" w="2497122">
                  <a:moveTo>
                    <a:pt x="0" y="0"/>
                  </a:moveTo>
                  <a:lnTo>
                    <a:pt x="2497122" y="0"/>
                  </a:lnTo>
                  <a:lnTo>
                    <a:pt x="2468254" y="28868"/>
                  </a:lnTo>
                  <a:lnTo>
                    <a:pt x="28066" y="29670"/>
                  </a:lnTo>
                  <a:lnTo>
                    <a:pt x="28868" y="28868"/>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30" name="Google Shape;330;p30"/>
            <p:cNvSpPr/>
            <p:nvPr/>
          </p:nvSpPr>
          <p:spPr>
            <a:xfrm>
              <a:off x="229279" y="6082140"/>
              <a:ext cx="2376837" cy="28869"/>
            </a:xfrm>
            <a:custGeom>
              <a:rect b="b" l="l" r="r" t="t"/>
              <a:pathLst>
                <a:path extrusionOk="0" h="28869" w="2376837">
                  <a:moveTo>
                    <a:pt x="0" y="0"/>
                  </a:moveTo>
                  <a:lnTo>
                    <a:pt x="2376837" y="0"/>
                  </a:lnTo>
                  <a:lnTo>
                    <a:pt x="2347968" y="28868"/>
                  </a:lnTo>
                  <a:lnTo>
                    <a:pt x="28868" y="2886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31" name="Google Shape;331;p30"/>
            <p:cNvSpPr/>
            <p:nvPr/>
          </p:nvSpPr>
          <p:spPr>
            <a:xfrm>
              <a:off x="290222" y="6143085"/>
              <a:ext cx="2254948" cy="28868"/>
            </a:xfrm>
            <a:custGeom>
              <a:rect b="b" l="l" r="r" t="t"/>
              <a:pathLst>
                <a:path extrusionOk="0" h="28868" w="2254948">
                  <a:moveTo>
                    <a:pt x="0" y="0"/>
                  </a:moveTo>
                  <a:lnTo>
                    <a:pt x="2254948" y="0"/>
                  </a:lnTo>
                  <a:lnTo>
                    <a:pt x="2226080" y="28868"/>
                  </a:lnTo>
                  <a:lnTo>
                    <a:pt x="28868" y="28868"/>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32" name="Google Shape;332;p30"/>
            <p:cNvSpPr/>
            <p:nvPr/>
          </p:nvSpPr>
          <p:spPr>
            <a:xfrm>
              <a:off x="351970" y="6203227"/>
              <a:ext cx="2133059" cy="29671"/>
            </a:xfrm>
            <a:custGeom>
              <a:rect b="b" l="l" r="r" t="t"/>
              <a:pathLst>
                <a:path extrusionOk="0" h="29671" w="2133059">
                  <a:moveTo>
                    <a:pt x="2133059" y="0"/>
                  </a:moveTo>
                  <a:lnTo>
                    <a:pt x="2104190" y="28869"/>
                  </a:lnTo>
                  <a:lnTo>
                    <a:pt x="28066" y="29671"/>
                  </a:lnTo>
                  <a:lnTo>
                    <a:pt x="28868" y="28869"/>
                  </a:lnTo>
                  <a:lnTo>
                    <a:pt x="0" y="1"/>
                  </a:lnTo>
                  <a:lnTo>
                    <a:pt x="2133059"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33" name="Google Shape;333;p30"/>
            <p:cNvSpPr/>
            <p:nvPr/>
          </p:nvSpPr>
          <p:spPr>
            <a:xfrm>
              <a:off x="411310" y="6264172"/>
              <a:ext cx="2012774" cy="28868"/>
            </a:xfrm>
            <a:custGeom>
              <a:rect b="b" l="l" r="r" t="t"/>
              <a:pathLst>
                <a:path extrusionOk="0" h="28868" w="2012774">
                  <a:moveTo>
                    <a:pt x="0" y="0"/>
                  </a:moveTo>
                  <a:lnTo>
                    <a:pt x="2012774" y="0"/>
                  </a:lnTo>
                  <a:lnTo>
                    <a:pt x="1983905" y="28868"/>
                  </a:lnTo>
                  <a:lnTo>
                    <a:pt x="28868" y="28868"/>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34" name="Google Shape;334;p30"/>
            <p:cNvSpPr/>
            <p:nvPr/>
          </p:nvSpPr>
          <p:spPr>
            <a:xfrm>
              <a:off x="472255" y="6325117"/>
              <a:ext cx="1890884" cy="28868"/>
            </a:xfrm>
            <a:custGeom>
              <a:rect b="b" l="l" r="r" t="t"/>
              <a:pathLst>
                <a:path extrusionOk="0" h="28868" w="1890884">
                  <a:moveTo>
                    <a:pt x="0" y="0"/>
                  </a:moveTo>
                  <a:lnTo>
                    <a:pt x="1890884" y="0"/>
                  </a:lnTo>
                  <a:lnTo>
                    <a:pt x="1862016" y="28868"/>
                  </a:lnTo>
                  <a:lnTo>
                    <a:pt x="28868" y="28868"/>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35" name="Google Shape;335;p30"/>
            <p:cNvSpPr/>
            <p:nvPr/>
          </p:nvSpPr>
          <p:spPr>
            <a:xfrm>
              <a:off x="533199" y="6386061"/>
              <a:ext cx="1768996" cy="28869"/>
            </a:xfrm>
            <a:custGeom>
              <a:rect b="b" l="l" r="r" t="t"/>
              <a:pathLst>
                <a:path extrusionOk="0" h="28869" w="1768996">
                  <a:moveTo>
                    <a:pt x="0" y="0"/>
                  </a:moveTo>
                  <a:lnTo>
                    <a:pt x="1768996" y="0"/>
                  </a:lnTo>
                  <a:lnTo>
                    <a:pt x="1740128" y="28868"/>
                  </a:lnTo>
                  <a:lnTo>
                    <a:pt x="28869" y="2886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36" name="Google Shape;336;p30"/>
            <p:cNvSpPr/>
            <p:nvPr/>
          </p:nvSpPr>
          <p:spPr>
            <a:xfrm>
              <a:off x="594946" y="6446204"/>
              <a:ext cx="1647106" cy="29670"/>
            </a:xfrm>
            <a:custGeom>
              <a:rect b="b" l="l" r="r" t="t"/>
              <a:pathLst>
                <a:path extrusionOk="0" h="29670" w="1647106">
                  <a:moveTo>
                    <a:pt x="0" y="0"/>
                  </a:moveTo>
                  <a:lnTo>
                    <a:pt x="1647106" y="0"/>
                  </a:lnTo>
                  <a:lnTo>
                    <a:pt x="1618238" y="28868"/>
                  </a:lnTo>
                  <a:lnTo>
                    <a:pt x="28066" y="29670"/>
                  </a:lnTo>
                  <a:lnTo>
                    <a:pt x="28868" y="28868"/>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37" name="Google Shape;337;p30"/>
            <p:cNvSpPr/>
            <p:nvPr/>
          </p:nvSpPr>
          <p:spPr>
            <a:xfrm>
              <a:off x="654287" y="6507148"/>
              <a:ext cx="1526821" cy="28869"/>
            </a:xfrm>
            <a:custGeom>
              <a:rect b="b" l="l" r="r" t="t"/>
              <a:pathLst>
                <a:path extrusionOk="0" h="28869" w="1526821">
                  <a:moveTo>
                    <a:pt x="0" y="0"/>
                  </a:moveTo>
                  <a:lnTo>
                    <a:pt x="1526821" y="0"/>
                  </a:lnTo>
                  <a:lnTo>
                    <a:pt x="1497952" y="28868"/>
                  </a:lnTo>
                  <a:lnTo>
                    <a:pt x="28868" y="2886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38" name="Google Shape;338;p30"/>
            <p:cNvSpPr/>
            <p:nvPr/>
          </p:nvSpPr>
          <p:spPr>
            <a:xfrm>
              <a:off x="715231" y="6568093"/>
              <a:ext cx="1404932" cy="28868"/>
            </a:xfrm>
            <a:custGeom>
              <a:rect b="b" l="l" r="r" t="t"/>
              <a:pathLst>
                <a:path extrusionOk="0" h="28868" w="1404932">
                  <a:moveTo>
                    <a:pt x="0" y="0"/>
                  </a:moveTo>
                  <a:lnTo>
                    <a:pt x="1404932" y="0"/>
                  </a:lnTo>
                  <a:lnTo>
                    <a:pt x="1376064" y="28868"/>
                  </a:lnTo>
                  <a:lnTo>
                    <a:pt x="28868" y="28868"/>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39" name="Google Shape;339;p30"/>
            <p:cNvSpPr/>
            <p:nvPr/>
          </p:nvSpPr>
          <p:spPr>
            <a:xfrm>
              <a:off x="776977" y="6628235"/>
              <a:ext cx="1283044" cy="29671"/>
            </a:xfrm>
            <a:custGeom>
              <a:rect b="b" l="l" r="r" t="t"/>
              <a:pathLst>
                <a:path extrusionOk="0" h="29671" w="1283044">
                  <a:moveTo>
                    <a:pt x="1283044" y="0"/>
                  </a:moveTo>
                  <a:lnTo>
                    <a:pt x="1254175" y="28869"/>
                  </a:lnTo>
                  <a:lnTo>
                    <a:pt x="28067" y="29671"/>
                  </a:lnTo>
                  <a:lnTo>
                    <a:pt x="28869" y="28869"/>
                  </a:lnTo>
                  <a:lnTo>
                    <a:pt x="0" y="1"/>
                  </a:lnTo>
                  <a:lnTo>
                    <a:pt x="1283044"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40" name="Google Shape;340;p30"/>
            <p:cNvSpPr/>
            <p:nvPr/>
          </p:nvSpPr>
          <p:spPr>
            <a:xfrm>
              <a:off x="837922" y="6689180"/>
              <a:ext cx="1161154" cy="29670"/>
            </a:xfrm>
            <a:custGeom>
              <a:rect b="b" l="l" r="r" t="t"/>
              <a:pathLst>
                <a:path extrusionOk="0" h="29670" w="1161154">
                  <a:moveTo>
                    <a:pt x="0" y="0"/>
                  </a:moveTo>
                  <a:lnTo>
                    <a:pt x="1161154" y="0"/>
                  </a:lnTo>
                  <a:lnTo>
                    <a:pt x="1132285" y="28868"/>
                  </a:lnTo>
                  <a:lnTo>
                    <a:pt x="28066" y="29670"/>
                  </a:lnTo>
                  <a:lnTo>
                    <a:pt x="28868" y="28868"/>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41" name="Google Shape;341;p30"/>
            <p:cNvSpPr/>
            <p:nvPr/>
          </p:nvSpPr>
          <p:spPr>
            <a:xfrm>
              <a:off x="897263" y="6750124"/>
              <a:ext cx="1040868" cy="28869"/>
            </a:xfrm>
            <a:custGeom>
              <a:rect b="b" l="l" r="r" t="t"/>
              <a:pathLst>
                <a:path extrusionOk="0" h="28869" w="1040868">
                  <a:moveTo>
                    <a:pt x="0" y="0"/>
                  </a:moveTo>
                  <a:lnTo>
                    <a:pt x="1040868" y="0"/>
                  </a:lnTo>
                  <a:lnTo>
                    <a:pt x="1012000" y="28869"/>
                  </a:lnTo>
                  <a:lnTo>
                    <a:pt x="28868" y="2886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42" name="Google Shape;342;p30"/>
            <p:cNvSpPr/>
            <p:nvPr/>
          </p:nvSpPr>
          <p:spPr>
            <a:xfrm>
              <a:off x="958207" y="6811069"/>
              <a:ext cx="918980" cy="28869"/>
            </a:xfrm>
            <a:custGeom>
              <a:rect b="b" l="l" r="r" t="t"/>
              <a:pathLst>
                <a:path extrusionOk="0" h="28869" w="918980">
                  <a:moveTo>
                    <a:pt x="0" y="0"/>
                  </a:moveTo>
                  <a:lnTo>
                    <a:pt x="918980" y="0"/>
                  </a:lnTo>
                  <a:lnTo>
                    <a:pt x="890112" y="28868"/>
                  </a:lnTo>
                  <a:lnTo>
                    <a:pt x="28869" y="2886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sp>
        <p:nvSpPr>
          <p:cNvPr id="343" name="Google Shape;343;p30"/>
          <p:cNvSpPr/>
          <p:nvPr/>
        </p:nvSpPr>
        <p:spPr>
          <a:xfrm>
            <a:off x="2960473" y="5801762"/>
            <a:ext cx="1075475" cy="1058335"/>
          </a:xfrm>
          <a:custGeom>
            <a:rect b="b" l="l" r="r" t="t"/>
            <a:pathLst>
              <a:path extrusionOk="0" h="1062720" w="1062720">
                <a:moveTo>
                  <a:pt x="1062720" y="0"/>
                </a:moveTo>
                <a:lnTo>
                  <a:pt x="1062720" y="1062720"/>
                </a:lnTo>
                <a:lnTo>
                  <a:pt x="0" y="1062720"/>
                </a:lnTo>
                <a:lnTo>
                  <a:pt x="106272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44" name="Google Shape;344;p30"/>
          <p:cNvSpPr/>
          <p:nvPr/>
        </p:nvSpPr>
        <p:spPr>
          <a:xfrm>
            <a:off x="-7601" y="2930958"/>
            <a:ext cx="1128311" cy="2870805"/>
          </a:xfrm>
          <a:custGeom>
            <a:rect b="b" l="l" r="r" t="t"/>
            <a:pathLst>
              <a:path extrusionOk="0" h="2870805" w="1128311">
                <a:moveTo>
                  <a:pt x="1128311" y="0"/>
                </a:moveTo>
                <a:lnTo>
                  <a:pt x="1123909" y="2870805"/>
                </a:lnTo>
                <a:lnTo>
                  <a:pt x="0" y="1743443"/>
                </a:lnTo>
                <a:lnTo>
                  <a:pt x="0" y="1124856"/>
                </a:lnTo>
                <a:lnTo>
                  <a:pt x="1128311"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45" name="Google Shape;345;p30"/>
          <p:cNvSpPr/>
          <p:nvPr/>
        </p:nvSpPr>
        <p:spPr>
          <a:xfrm rot="-8099720">
            <a:off x="126341" y="458327"/>
            <a:ext cx="2024298" cy="2024298"/>
          </a:xfrm>
          <a:custGeom>
            <a:rect b="b" l="l" r="r" t="t"/>
            <a:pathLst>
              <a:path extrusionOk="0" h="2024298" w="2024298">
                <a:moveTo>
                  <a:pt x="2024298" y="2024298"/>
                </a:moveTo>
                <a:lnTo>
                  <a:pt x="0" y="0"/>
                </a:lnTo>
                <a:lnTo>
                  <a:pt x="40826" y="0"/>
                </a:lnTo>
                <a:lnTo>
                  <a:pt x="2024298" y="1983472"/>
                </a:lnTo>
                <a:lnTo>
                  <a:pt x="2024298" y="202429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6" name="Google Shape;346;p30"/>
          <p:cNvSpPr/>
          <p:nvPr/>
        </p:nvSpPr>
        <p:spPr>
          <a:xfrm rot="-8099720">
            <a:off x="108491" y="501416"/>
            <a:ext cx="1938109" cy="1938109"/>
          </a:xfrm>
          <a:custGeom>
            <a:rect b="b" l="l" r="r" t="t"/>
            <a:pathLst>
              <a:path extrusionOk="0" h="1938109" w="1938109">
                <a:moveTo>
                  <a:pt x="1938109" y="1938109"/>
                </a:moveTo>
                <a:lnTo>
                  <a:pt x="0" y="0"/>
                </a:lnTo>
                <a:lnTo>
                  <a:pt x="40826" y="0"/>
                </a:lnTo>
                <a:lnTo>
                  <a:pt x="1938109" y="1897283"/>
                </a:lnTo>
                <a:lnTo>
                  <a:pt x="1938109" y="1938109"/>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7" name="Google Shape;347;p30"/>
          <p:cNvSpPr/>
          <p:nvPr/>
        </p:nvSpPr>
        <p:spPr>
          <a:xfrm rot="-8099720">
            <a:off x="90475" y="544906"/>
            <a:ext cx="1853055" cy="1851921"/>
          </a:xfrm>
          <a:custGeom>
            <a:rect b="b" l="l" r="r" t="t"/>
            <a:pathLst>
              <a:path extrusionOk="0" h="1851921" w="1853055">
                <a:moveTo>
                  <a:pt x="1851921" y="1851921"/>
                </a:moveTo>
                <a:lnTo>
                  <a:pt x="0" y="0"/>
                </a:lnTo>
                <a:lnTo>
                  <a:pt x="40826" y="0"/>
                </a:lnTo>
                <a:lnTo>
                  <a:pt x="1853055" y="1811094"/>
                </a:lnTo>
                <a:lnTo>
                  <a:pt x="1851920" y="1811094"/>
                </a:lnTo>
                <a:lnTo>
                  <a:pt x="1851921" y="1851921"/>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8" name="Google Shape;348;p30"/>
          <p:cNvSpPr/>
          <p:nvPr/>
        </p:nvSpPr>
        <p:spPr>
          <a:xfrm rot="-8099720">
            <a:off x="72624" y="587994"/>
            <a:ext cx="1766866" cy="1765732"/>
          </a:xfrm>
          <a:custGeom>
            <a:rect b="b" l="l" r="r" t="t"/>
            <a:pathLst>
              <a:path extrusionOk="0" h="1765732" w="1766866">
                <a:moveTo>
                  <a:pt x="1765732" y="1765732"/>
                </a:moveTo>
                <a:lnTo>
                  <a:pt x="0" y="0"/>
                </a:lnTo>
                <a:lnTo>
                  <a:pt x="40826" y="0"/>
                </a:lnTo>
                <a:lnTo>
                  <a:pt x="1766866" y="1724906"/>
                </a:lnTo>
                <a:lnTo>
                  <a:pt x="1765731" y="1724906"/>
                </a:lnTo>
                <a:lnTo>
                  <a:pt x="1765732" y="1765732"/>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9" name="Google Shape;349;p30"/>
          <p:cNvSpPr/>
          <p:nvPr/>
        </p:nvSpPr>
        <p:spPr>
          <a:xfrm rot="-8099720">
            <a:off x="55175" y="630117"/>
            <a:ext cx="1680678" cy="1680677"/>
          </a:xfrm>
          <a:custGeom>
            <a:rect b="b" l="l" r="r" t="t"/>
            <a:pathLst>
              <a:path extrusionOk="0" h="1680677" w="1680678">
                <a:moveTo>
                  <a:pt x="1680678" y="1680677"/>
                </a:moveTo>
                <a:lnTo>
                  <a:pt x="0" y="0"/>
                </a:lnTo>
                <a:lnTo>
                  <a:pt x="40826" y="0"/>
                </a:lnTo>
                <a:lnTo>
                  <a:pt x="1680678" y="1639851"/>
                </a:lnTo>
                <a:lnTo>
                  <a:pt x="1680678" y="168067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0" name="Google Shape;350;p30"/>
          <p:cNvSpPr/>
          <p:nvPr/>
        </p:nvSpPr>
        <p:spPr>
          <a:xfrm rot="-8099720">
            <a:off x="37325" y="673206"/>
            <a:ext cx="1594489" cy="1594489"/>
          </a:xfrm>
          <a:custGeom>
            <a:rect b="b" l="l" r="r" t="t"/>
            <a:pathLst>
              <a:path extrusionOk="0" h="1594489" w="1594489">
                <a:moveTo>
                  <a:pt x="1594489" y="1594489"/>
                </a:moveTo>
                <a:lnTo>
                  <a:pt x="0" y="0"/>
                </a:lnTo>
                <a:lnTo>
                  <a:pt x="40826" y="0"/>
                </a:lnTo>
                <a:lnTo>
                  <a:pt x="1594489" y="1553663"/>
                </a:lnTo>
                <a:lnTo>
                  <a:pt x="1594489" y="1594489"/>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1" name="Google Shape;351;p30"/>
          <p:cNvSpPr/>
          <p:nvPr/>
        </p:nvSpPr>
        <p:spPr>
          <a:xfrm rot="-8099720">
            <a:off x="19309" y="716696"/>
            <a:ext cx="1509435" cy="1508300"/>
          </a:xfrm>
          <a:custGeom>
            <a:rect b="b" l="l" r="r" t="t"/>
            <a:pathLst>
              <a:path extrusionOk="0" h="1508300" w="1509435">
                <a:moveTo>
                  <a:pt x="1508301" y="1508300"/>
                </a:moveTo>
                <a:lnTo>
                  <a:pt x="0" y="0"/>
                </a:lnTo>
                <a:lnTo>
                  <a:pt x="40826" y="0"/>
                </a:lnTo>
                <a:lnTo>
                  <a:pt x="1509435" y="1467474"/>
                </a:lnTo>
                <a:lnTo>
                  <a:pt x="1508301" y="1467474"/>
                </a:lnTo>
                <a:lnTo>
                  <a:pt x="1508301" y="150830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2" name="Google Shape;352;p30"/>
          <p:cNvSpPr/>
          <p:nvPr/>
        </p:nvSpPr>
        <p:spPr>
          <a:xfrm rot="-8099720">
            <a:off x="1859" y="758817"/>
            <a:ext cx="1423246" cy="1423247"/>
          </a:xfrm>
          <a:custGeom>
            <a:rect b="b" l="l" r="r" t="t"/>
            <a:pathLst>
              <a:path extrusionOk="0" h="1423247" w="1423246">
                <a:moveTo>
                  <a:pt x="1423246" y="1423247"/>
                </a:moveTo>
                <a:lnTo>
                  <a:pt x="0" y="0"/>
                </a:lnTo>
                <a:lnTo>
                  <a:pt x="40825" y="0"/>
                </a:lnTo>
                <a:lnTo>
                  <a:pt x="1423246" y="1382420"/>
                </a:lnTo>
                <a:lnTo>
                  <a:pt x="1423246" y="142324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3" name="Google Shape;353;p30"/>
          <p:cNvSpPr/>
          <p:nvPr/>
        </p:nvSpPr>
        <p:spPr>
          <a:xfrm rot="-8099720">
            <a:off x="-15991" y="801908"/>
            <a:ext cx="1337057" cy="1337057"/>
          </a:xfrm>
          <a:custGeom>
            <a:rect b="b" l="l" r="r" t="t"/>
            <a:pathLst>
              <a:path extrusionOk="0" h="1337057" w="1337057">
                <a:moveTo>
                  <a:pt x="1337057" y="1337057"/>
                </a:moveTo>
                <a:lnTo>
                  <a:pt x="0" y="0"/>
                </a:lnTo>
                <a:lnTo>
                  <a:pt x="40826" y="0"/>
                </a:lnTo>
                <a:lnTo>
                  <a:pt x="1337057" y="1296231"/>
                </a:lnTo>
                <a:lnTo>
                  <a:pt x="1337057" y="133705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4" name="Google Shape;354;p30"/>
          <p:cNvSpPr/>
          <p:nvPr/>
        </p:nvSpPr>
        <p:spPr>
          <a:xfrm rot="-8099720">
            <a:off x="-33841" y="844997"/>
            <a:ext cx="1250869" cy="1250869"/>
          </a:xfrm>
          <a:custGeom>
            <a:rect b="b" l="l" r="r" t="t"/>
            <a:pathLst>
              <a:path extrusionOk="0" h="1250869" w="1250869">
                <a:moveTo>
                  <a:pt x="1250869" y="1250869"/>
                </a:moveTo>
                <a:lnTo>
                  <a:pt x="0" y="0"/>
                </a:lnTo>
                <a:lnTo>
                  <a:pt x="40825" y="0"/>
                </a:lnTo>
                <a:lnTo>
                  <a:pt x="1250869" y="1210042"/>
                </a:lnTo>
                <a:lnTo>
                  <a:pt x="1250869" y="1250869"/>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5" name="Google Shape;355;p30"/>
          <p:cNvSpPr/>
          <p:nvPr/>
        </p:nvSpPr>
        <p:spPr>
          <a:xfrm rot="-8099720">
            <a:off x="-51857" y="888486"/>
            <a:ext cx="1165814" cy="1164680"/>
          </a:xfrm>
          <a:custGeom>
            <a:rect b="b" l="l" r="r" t="t"/>
            <a:pathLst>
              <a:path extrusionOk="0" h="1164680" w="1165814">
                <a:moveTo>
                  <a:pt x="1164680" y="1164680"/>
                </a:moveTo>
                <a:lnTo>
                  <a:pt x="0" y="1"/>
                </a:lnTo>
                <a:lnTo>
                  <a:pt x="40825" y="0"/>
                </a:lnTo>
                <a:lnTo>
                  <a:pt x="1165814" y="1123854"/>
                </a:lnTo>
                <a:lnTo>
                  <a:pt x="1164680" y="1123854"/>
                </a:lnTo>
                <a:lnTo>
                  <a:pt x="1164680" y="116468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6" name="Google Shape;356;p30"/>
          <p:cNvSpPr/>
          <p:nvPr/>
        </p:nvSpPr>
        <p:spPr>
          <a:xfrm rot="-8099720">
            <a:off x="-69307" y="930608"/>
            <a:ext cx="1079626" cy="1079626"/>
          </a:xfrm>
          <a:custGeom>
            <a:rect b="b" l="l" r="r" t="t"/>
            <a:pathLst>
              <a:path extrusionOk="0" h="1079626" w="1079626">
                <a:moveTo>
                  <a:pt x="1079626" y="1079626"/>
                </a:moveTo>
                <a:lnTo>
                  <a:pt x="0" y="1"/>
                </a:lnTo>
                <a:lnTo>
                  <a:pt x="40826" y="0"/>
                </a:lnTo>
                <a:lnTo>
                  <a:pt x="1079626" y="1038800"/>
                </a:lnTo>
                <a:lnTo>
                  <a:pt x="1079626" y="1079626"/>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7" name="Google Shape;357;p30"/>
          <p:cNvSpPr/>
          <p:nvPr/>
        </p:nvSpPr>
        <p:spPr>
          <a:xfrm rot="-8099720">
            <a:off x="-87157" y="973697"/>
            <a:ext cx="993437" cy="993438"/>
          </a:xfrm>
          <a:custGeom>
            <a:rect b="b" l="l" r="r" t="t"/>
            <a:pathLst>
              <a:path extrusionOk="0" h="993438" w="993437">
                <a:moveTo>
                  <a:pt x="993437" y="993438"/>
                </a:moveTo>
                <a:lnTo>
                  <a:pt x="0" y="0"/>
                </a:lnTo>
                <a:lnTo>
                  <a:pt x="40825" y="1"/>
                </a:lnTo>
                <a:lnTo>
                  <a:pt x="993437" y="952612"/>
                </a:lnTo>
                <a:lnTo>
                  <a:pt x="993437" y="99343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8" name="Google Shape;358;p30"/>
          <p:cNvSpPr/>
          <p:nvPr/>
        </p:nvSpPr>
        <p:spPr>
          <a:xfrm rot="-8099720">
            <a:off x="-105173" y="1017188"/>
            <a:ext cx="908383" cy="907248"/>
          </a:xfrm>
          <a:custGeom>
            <a:rect b="b" l="l" r="r" t="t"/>
            <a:pathLst>
              <a:path extrusionOk="0" h="907248" w="908383">
                <a:moveTo>
                  <a:pt x="907249" y="907248"/>
                </a:moveTo>
                <a:lnTo>
                  <a:pt x="0" y="0"/>
                </a:lnTo>
                <a:lnTo>
                  <a:pt x="40827" y="0"/>
                </a:lnTo>
                <a:lnTo>
                  <a:pt x="908383" y="866422"/>
                </a:lnTo>
                <a:lnTo>
                  <a:pt x="907249" y="866422"/>
                </a:lnTo>
                <a:lnTo>
                  <a:pt x="907249" y="90724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9" name="Google Shape;359;p30"/>
          <p:cNvSpPr/>
          <p:nvPr/>
        </p:nvSpPr>
        <p:spPr>
          <a:xfrm rot="-8099720">
            <a:off x="-123024" y="1060277"/>
            <a:ext cx="822195" cy="821061"/>
          </a:xfrm>
          <a:custGeom>
            <a:rect b="b" l="l" r="r" t="t"/>
            <a:pathLst>
              <a:path extrusionOk="0" h="821061" w="822195">
                <a:moveTo>
                  <a:pt x="821060" y="821061"/>
                </a:moveTo>
                <a:lnTo>
                  <a:pt x="0" y="0"/>
                </a:lnTo>
                <a:lnTo>
                  <a:pt x="40826" y="1"/>
                </a:lnTo>
                <a:lnTo>
                  <a:pt x="822195" y="780235"/>
                </a:lnTo>
                <a:lnTo>
                  <a:pt x="821060" y="780235"/>
                </a:lnTo>
                <a:lnTo>
                  <a:pt x="821060" y="821061"/>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0" name="Google Shape;360;p30"/>
          <p:cNvSpPr/>
          <p:nvPr/>
        </p:nvSpPr>
        <p:spPr>
          <a:xfrm rot="-8099720">
            <a:off x="-140475" y="1102398"/>
            <a:ext cx="736006" cy="736005"/>
          </a:xfrm>
          <a:custGeom>
            <a:rect b="b" l="l" r="r" t="t"/>
            <a:pathLst>
              <a:path extrusionOk="0" h="736005" w="736006">
                <a:moveTo>
                  <a:pt x="736005" y="736005"/>
                </a:moveTo>
                <a:lnTo>
                  <a:pt x="0" y="0"/>
                </a:lnTo>
                <a:lnTo>
                  <a:pt x="40826" y="0"/>
                </a:lnTo>
                <a:lnTo>
                  <a:pt x="736006" y="695179"/>
                </a:lnTo>
                <a:lnTo>
                  <a:pt x="736005" y="736005"/>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1" name="Google Shape;361;p30"/>
          <p:cNvSpPr/>
          <p:nvPr/>
        </p:nvSpPr>
        <p:spPr>
          <a:xfrm rot="-8099720">
            <a:off x="-158323" y="1145488"/>
            <a:ext cx="649817" cy="649817"/>
          </a:xfrm>
          <a:custGeom>
            <a:rect b="b" l="l" r="r" t="t"/>
            <a:pathLst>
              <a:path extrusionOk="0" h="649817" w="649817">
                <a:moveTo>
                  <a:pt x="649817" y="649817"/>
                </a:moveTo>
                <a:lnTo>
                  <a:pt x="0" y="0"/>
                </a:lnTo>
                <a:lnTo>
                  <a:pt x="40826" y="0"/>
                </a:lnTo>
                <a:lnTo>
                  <a:pt x="649817" y="608990"/>
                </a:lnTo>
                <a:lnTo>
                  <a:pt x="649817" y="64981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2" name="Google Shape;362;p30"/>
          <p:cNvSpPr/>
          <p:nvPr/>
        </p:nvSpPr>
        <p:spPr>
          <a:xfrm rot="-8099720">
            <a:off x="-176338" y="1188978"/>
            <a:ext cx="564761" cy="563628"/>
          </a:xfrm>
          <a:custGeom>
            <a:rect b="b" l="l" r="r" t="t"/>
            <a:pathLst>
              <a:path extrusionOk="0" h="563628" w="564761">
                <a:moveTo>
                  <a:pt x="563628" y="563628"/>
                </a:moveTo>
                <a:lnTo>
                  <a:pt x="0" y="0"/>
                </a:lnTo>
                <a:lnTo>
                  <a:pt x="40826" y="0"/>
                </a:lnTo>
                <a:lnTo>
                  <a:pt x="564761" y="522802"/>
                </a:lnTo>
                <a:lnTo>
                  <a:pt x="563629" y="522802"/>
                </a:lnTo>
                <a:lnTo>
                  <a:pt x="563628" y="56362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3" name="Google Shape;363;p30"/>
          <p:cNvSpPr/>
          <p:nvPr/>
        </p:nvSpPr>
        <p:spPr>
          <a:xfrm rot="-8099720">
            <a:off x="-194190" y="1232066"/>
            <a:ext cx="478574" cy="477440"/>
          </a:xfrm>
          <a:custGeom>
            <a:rect b="b" l="l" r="r" t="t"/>
            <a:pathLst>
              <a:path extrusionOk="0" h="477440" w="478574">
                <a:moveTo>
                  <a:pt x="478574" y="477440"/>
                </a:moveTo>
                <a:lnTo>
                  <a:pt x="0" y="0"/>
                </a:lnTo>
                <a:lnTo>
                  <a:pt x="40826" y="0"/>
                </a:lnTo>
                <a:lnTo>
                  <a:pt x="478573" y="437747"/>
                </a:lnTo>
                <a:lnTo>
                  <a:pt x="478574" y="47744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4" name="Google Shape;364;p30"/>
          <p:cNvSpPr/>
          <p:nvPr/>
        </p:nvSpPr>
        <p:spPr>
          <a:xfrm>
            <a:off x="2202360" y="6829131"/>
            <a:ext cx="918980" cy="28869"/>
          </a:xfrm>
          <a:custGeom>
            <a:rect b="b" l="l" r="r" t="t"/>
            <a:pathLst>
              <a:path extrusionOk="0" h="28869" w="918980">
                <a:moveTo>
                  <a:pt x="0" y="0"/>
                </a:moveTo>
                <a:lnTo>
                  <a:pt x="918980" y="0"/>
                </a:lnTo>
                <a:lnTo>
                  <a:pt x="890112" y="28868"/>
                </a:lnTo>
                <a:lnTo>
                  <a:pt x="28869" y="2886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65" name="Google Shape;365;p30"/>
          <p:cNvSpPr/>
          <p:nvPr/>
        </p:nvSpPr>
        <p:spPr>
          <a:xfrm>
            <a:off x="1089323" y="5806086"/>
            <a:ext cx="30139" cy="1051915"/>
          </a:xfrm>
          <a:custGeom>
            <a:rect b="b" l="l" r="r" t="t"/>
            <a:pathLst>
              <a:path extrusionOk="0" h="1051915" w="30139">
                <a:moveTo>
                  <a:pt x="28833" y="0"/>
                </a:moveTo>
                <a:lnTo>
                  <a:pt x="30139" y="1051915"/>
                </a:lnTo>
                <a:lnTo>
                  <a:pt x="1271" y="1051915"/>
                </a:lnTo>
                <a:lnTo>
                  <a:pt x="0" y="28904"/>
                </a:lnTo>
                <a:lnTo>
                  <a:pt x="2883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66" name="Google Shape;366;p30"/>
          <p:cNvSpPr/>
          <p:nvPr/>
        </p:nvSpPr>
        <p:spPr>
          <a:xfrm>
            <a:off x="1028453" y="5867106"/>
            <a:ext cx="30064" cy="990894"/>
          </a:xfrm>
          <a:custGeom>
            <a:rect b="b" l="l" r="r" t="t"/>
            <a:pathLst>
              <a:path extrusionOk="0" h="990894" w="30064">
                <a:moveTo>
                  <a:pt x="28833" y="0"/>
                </a:moveTo>
                <a:lnTo>
                  <a:pt x="30064" y="990894"/>
                </a:lnTo>
                <a:lnTo>
                  <a:pt x="1195" y="990894"/>
                </a:lnTo>
                <a:lnTo>
                  <a:pt x="0" y="28904"/>
                </a:lnTo>
                <a:lnTo>
                  <a:pt x="2883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67" name="Google Shape;367;p30"/>
          <p:cNvSpPr/>
          <p:nvPr/>
        </p:nvSpPr>
        <p:spPr>
          <a:xfrm>
            <a:off x="967584" y="5928926"/>
            <a:ext cx="30790" cy="929074"/>
          </a:xfrm>
          <a:custGeom>
            <a:rect b="b" l="l" r="r" t="t"/>
            <a:pathLst>
              <a:path extrusionOk="0" h="929074" w="30790">
                <a:moveTo>
                  <a:pt x="29636" y="0"/>
                </a:moveTo>
                <a:lnTo>
                  <a:pt x="30790" y="929074"/>
                </a:lnTo>
                <a:lnTo>
                  <a:pt x="1401" y="929074"/>
                </a:lnTo>
                <a:lnTo>
                  <a:pt x="0" y="28104"/>
                </a:lnTo>
                <a:lnTo>
                  <a:pt x="803" y="28905"/>
                </a:lnTo>
                <a:lnTo>
                  <a:pt x="29636"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68" name="Google Shape;368;p30"/>
          <p:cNvSpPr/>
          <p:nvPr/>
        </p:nvSpPr>
        <p:spPr>
          <a:xfrm>
            <a:off x="906717" y="5989948"/>
            <a:ext cx="30713" cy="868053"/>
          </a:xfrm>
          <a:custGeom>
            <a:rect b="b" l="l" r="r" t="t"/>
            <a:pathLst>
              <a:path extrusionOk="0" h="868053" w="30713">
                <a:moveTo>
                  <a:pt x="29635" y="0"/>
                </a:moveTo>
                <a:lnTo>
                  <a:pt x="30713" y="868053"/>
                </a:lnTo>
                <a:lnTo>
                  <a:pt x="1319" y="868053"/>
                </a:lnTo>
                <a:lnTo>
                  <a:pt x="0" y="28103"/>
                </a:lnTo>
                <a:lnTo>
                  <a:pt x="802" y="28904"/>
                </a:lnTo>
                <a:lnTo>
                  <a:pt x="29635"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69" name="Google Shape;369;p30"/>
          <p:cNvSpPr/>
          <p:nvPr/>
        </p:nvSpPr>
        <p:spPr>
          <a:xfrm>
            <a:off x="846647" y="6049364"/>
            <a:ext cx="29838" cy="808636"/>
          </a:xfrm>
          <a:custGeom>
            <a:rect b="b" l="l" r="r" t="t"/>
            <a:pathLst>
              <a:path extrusionOk="0" h="808636" w="29838">
                <a:moveTo>
                  <a:pt x="28833" y="0"/>
                </a:moveTo>
                <a:lnTo>
                  <a:pt x="29838" y="808636"/>
                </a:lnTo>
                <a:lnTo>
                  <a:pt x="969" y="808636"/>
                </a:lnTo>
                <a:lnTo>
                  <a:pt x="0" y="28904"/>
                </a:lnTo>
                <a:lnTo>
                  <a:pt x="2883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70" name="Google Shape;370;p30"/>
          <p:cNvSpPr/>
          <p:nvPr/>
        </p:nvSpPr>
        <p:spPr>
          <a:xfrm>
            <a:off x="785780" y="6110384"/>
            <a:ext cx="29761" cy="747617"/>
          </a:xfrm>
          <a:custGeom>
            <a:rect b="b" l="l" r="r" t="t"/>
            <a:pathLst>
              <a:path extrusionOk="0" h="747617" w="29761">
                <a:moveTo>
                  <a:pt x="28832" y="0"/>
                </a:moveTo>
                <a:lnTo>
                  <a:pt x="29761" y="747617"/>
                </a:lnTo>
                <a:lnTo>
                  <a:pt x="893" y="747617"/>
                </a:lnTo>
                <a:lnTo>
                  <a:pt x="0" y="28905"/>
                </a:lnTo>
                <a:lnTo>
                  <a:pt x="28832"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71" name="Google Shape;371;p30"/>
          <p:cNvSpPr/>
          <p:nvPr/>
        </p:nvSpPr>
        <p:spPr>
          <a:xfrm>
            <a:off x="724911" y="6172206"/>
            <a:ext cx="30487" cy="685795"/>
          </a:xfrm>
          <a:custGeom>
            <a:rect b="b" l="l" r="r" t="t"/>
            <a:pathLst>
              <a:path extrusionOk="0" h="685795" w="30487">
                <a:moveTo>
                  <a:pt x="29635" y="0"/>
                </a:moveTo>
                <a:lnTo>
                  <a:pt x="30487" y="685795"/>
                </a:lnTo>
                <a:lnTo>
                  <a:pt x="1071" y="685795"/>
                </a:lnTo>
                <a:lnTo>
                  <a:pt x="0" y="28103"/>
                </a:lnTo>
                <a:lnTo>
                  <a:pt x="803" y="28904"/>
                </a:lnTo>
                <a:lnTo>
                  <a:pt x="29635"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72" name="Google Shape;372;p30"/>
          <p:cNvSpPr/>
          <p:nvPr/>
        </p:nvSpPr>
        <p:spPr>
          <a:xfrm>
            <a:off x="664843" y="6231622"/>
            <a:ext cx="29611" cy="626379"/>
          </a:xfrm>
          <a:custGeom>
            <a:rect b="b" l="l" r="r" t="t"/>
            <a:pathLst>
              <a:path extrusionOk="0" h="626379" w="29611">
                <a:moveTo>
                  <a:pt x="28833" y="0"/>
                </a:moveTo>
                <a:lnTo>
                  <a:pt x="29611" y="626379"/>
                </a:lnTo>
                <a:lnTo>
                  <a:pt x="742" y="626379"/>
                </a:lnTo>
                <a:lnTo>
                  <a:pt x="0" y="28904"/>
                </a:lnTo>
                <a:lnTo>
                  <a:pt x="2883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73" name="Google Shape;373;p30"/>
          <p:cNvSpPr/>
          <p:nvPr/>
        </p:nvSpPr>
        <p:spPr>
          <a:xfrm>
            <a:off x="603974" y="6292642"/>
            <a:ext cx="29535" cy="565359"/>
          </a:xfrm>
          <a:custGeom>
            <a:rect b="b" l="l" r="r" t="t"/>
            <a:pathLst>
              <a:path extrusionOk="0" h="565359" w="29535">
                <a:moveTo>
                  <a:pt x="28833" y="0"/>
                </a:moveTo>
                <a:lnTo>
                  <a:pt x="29535" y="565359"/>
                </a:lnTo>
                <a:lnTo>
                  <a:pt x="666" y="565359"/>
                </a:lnTo>
                <a:lnTo>
                  <a:pt x="0" y="28904"/>
                </a:lnTo>
                <a:lnTo>
                  <a:pt x="2883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74" name="Google Shape;374;p30"/>
          <p:cNvSpPr/>
          <p:nvPr/>
        </p:nvSpPr>
        <p:spPr>
          <a:xfrm>
            <a:off x="543104" y="6353662"/>
            <a:ext cx="29460" cy="504339"/>
          </a:xfrm>
          <a:custGeom>
            <a:rect b="b" l="l" r="r" t="t"/>
            <a:pathLst>
              <a:path extrusionOk="0" h="504339" w="29460">
                <a:moveTo>
                  <a:pt x="28833" y="0"/>
                </a:moveTo>
                <a:lnTo>
                  <a:pt x="29460" y="504339"/>
                </a:lnTo>
                <a:lnTo>
                  <a:pt x="591" y="504339"/>
                </a:lnTo>
                <a:lnTo>
                  <a:pt x="0" y="28905"/>
                </a:lnTo>
                <a:lnTo>
                  <a:pt x="2883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75" name="Google Shape;375;p30"/>
          <p:cNvSpPr/>
          <p:nvPr/>
        </p:nvSpPr>
        <p:spPr>
          <a:xfrm>
            <a:off x="482237" y="6415482"/>
            <a:ext cx="30185" cy="442518"/>
          </a:xfrm>
          <a:custGeom>
            <a:rect b="b" l="l" r="r" t="t"/>
            <a:pathLst>
              <a:path extrusionOk="0" h="442518" w="30185">
                <a:moveTo>
                  <a:pt x="29635" y="0"/>
                </a:moveTo>
                <a:lnTo>
                  <a:pt x="30185" y="442518"/>
                </a:lnTo>
                <a:lnTo>
                  <a:pt x="724" y="442518"/>
                </a:lnTo>
                <a:lnTo>
                  <a:pt x="0" y="28104"/>
                </a:lnTo>
                <a:lnTo>
                  <a:pt x="803" y="28905"/>
                </a:lnTo>
                <a:lnTo>
                  <a:pt x="29635"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76" name="Google Shape;376;p30"/>
          <p:cNvSpPr/>
          <p:nvPr/>
        </p:nvSpPr>
        <p:spPr>
          <a:xfrm>
            <a:off x="422168" y="6474900"/>
            <a:ext cx="29308" cy="383101"/>
          </a:xfrm>
          <a:custGeom>
            <a:rect b="b" l="l" r="r" t="t"/>
            <a:pathLst>
              <a:path extrusionOk="0" h="383101" w="29308">
                <a:moveTo>
                  <a:pt x="28832" y="0"/>
                </a:moveTo>
                <a:lnTo>
                  <a:pt x="29308" y="383101"/>
                </a:lnTo>
                <a:lnTo>
                  <a:pt x="440" y="383101"/>
                </a:lnTo>
                <a:lnTo>
                  <a:pt x="0" y="28904"/>
                </a:lnTo>
                <a:lnTo>
                  <a:pt x="28832"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77" name="Google Shape;377;p30"/>
          <p:cNvSpPr/>
          <p:nvPr/>
        </p:nvSpPr>
        <p:spPr>
          <a:xfrm>
            <a:off x="361300" y="6535920"/>
            <a:ext cx="29233" cy="322081"/>
          </a:xfrm>
          <a:custGeom>
            <a:rect b="b" l="l" r="r" t="t"/>
            <a:pathLst>
              <a:path extrusionOk="0" h="322081" w="29233">
                <a:moveTo>
                  <a:pt x="28833" y="0"/>
                </a:moveTo>
                <a:lnTo>
                  <a:pt x="29233" y="322081"/>
                </a:lnTo>
                <a:lnTo>
                  <a:pt x="364" y="322081"/>
                </a:lnTo>
                <a:lnTo>
                  <a:pt x="0" y="28904"/>
                </a:lnTo>
                <a:lnTo>
                  <a:pt x="2883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78" name="Google Shape;378;p30"/>
          <p:cNvSpPr/>
          <p:nvPr/>
        </p:nvSpPr>
        <p:spPr>
          <a:xfrm>
            <a:off x="300431" y="6597740"/>
            <a:ext cx="29959" cy="260260"/>
          </a:xfrm>
          <a:custGeom>
            <a:rect b="b" l="l" r="r" t="t"/>
            <a:pathLst>
              <a:path extrusionOk="0" h="260260" w="29959">
                <a:moveTo>
                  <a:pt x="29636" y="0"/>
                </a:moveTo>
                <a:lnTo>
                  <a:pt x="29959" y="260260"/>
                </a:lnTo>
                <a:lnTo>
                  <a:pt x="440" y="260260"/>
                </a:lnTo>
                <a:lnTo>
                  <a:pt x="0" y="28104"/>
                </a:lnTo>
                <a:lnTo>
                  <a:pt x="803" y="28904"/>
                </a:lnTo>
                <a:lnTo>
                  <a:pt x="29636"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79" name="Google Shape;379;p30"/>
          <p:cNvSpPr/>
          <p:nvPr/>
        </p:nvSpPr>
        <p:spPr>
          <a:xfrm>
            <a:off x="239562" y="6658760"/>
            <a:ext cx="29882" cy="199240"/>
          </a:xfrm>
          <a:custGeom>
            <a:rect b="b" l="l" r="r" t="t"/>
            <a:pathLst>
              <a:path extrusionOk="0" h="199240" w="29882">
                <a:moveTo>
                  <a:pt x="29635" y="0"/>
                </a:moveTo>
                <a:lnTo>
                  <a:pt x="29882" y="199240"/>
                </a:lnTo>
                <a:lnTo>
                  <a:pt x="337" y="199240"/>
                </a:lnTo>
                <a:lnTo>
                  <a:pt x="0" y="28103"/>
                </a:lnTo>
                <a:lnTo>
                  <a:pt x="803" y="28904"/>
                </a:lnTo>
                <a:lnTo>
                  <a:pt x="29635"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80" name="Google Shape;380;p30"/>
          <p:cNvSpPr/>
          <p:nvPr/>
        </p:nvSpPr>
        <p:spPr>
          <a:xfrm>
            <a:off x="179494" y="6718178"/>
            <a:ext cx="29006" cy="139823"/>
          </a:xfrm>
          <a:custGeom>
            <a:rect b="b" l="l" r="r" t="t"/>
            <a:pathLst>
              <a:path extrusionOk="0" h="139823" w="29006">
                <a:moveTo>
                  <a:pt x="28832" y="0"/>
                </a:moveTo>
                <a:lnTo>
                  <a:pt x="29006" y="139823"/>
                </a:lnTo>
                <a:lnTo>
                  <a:pt x="138" y="139823"/>
                </a:lnTo>
                <a:lnTo>
                  <a:pt x="0" y="28904"/>
                </a:lnTo>
                <a:lnTo>
                  <a:pt x="28832"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81" name="Google Shape;381;p30"/>
          <p:cNvSpPr/>
          <p:nvPr/>
        </p:nvSpPr>
        <p:spPr>
          <a:xfrm>
            <a:off x="118626" y="6779198"/>
            <a:ext cx="28931" cy="78803"/>
          </a:xfrm>
          <a:custGeom>
            <a:rect b="b" l="l" r="r" t="t"/>
            <a:pathLst>
              <a:path extrusionOk="0" h="78803" w="28931">
                <a:moveTo>
                  <a:pt x="28833" y="0"/>
                </a:moveTo>
                <a:lnTo>
                  <a:pt x="28931" y="78803"/>
                </a:lnTo>
                <a:lnTo>
                  <a:pt x="62" y="78803"/>
                </a:lnTo>
                <a:lnTo>
                  <a:pt x="0" y="28904"/>
                </a:lnTo>
                <a:lnTo>
                  <a:pt x="2883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82" name="Google Shape;382;p30"/>
          <p:cNvSpPr/>
          <p:nvPr/>
        </p:nvSpPr>
        <p:spPr>
          <a:xfrm>
            <a:off x="70452" y="6841018"/>
            <a:ext cx="16961" cy="16982"/>
          </a:xfrm>
          <a:custGeom>
            <a:rect b="b" l="l" r="r" t="t"/>
            <a:pathLst>
              <a:path extrusionOk="0" h="16982" w="16961">
                <a:moveTo>
                  <a:pt x="16940" y="0"/>
                </a:moveTo>
                <a:lnTo>
                  <a:pt x="16961" y="16982"/>
                </a:lnTo>
                <a:lnTo>
                  <a:pt x="0" y="16982"/>
                </a:lnTo>
                <a:lnTo>
                  <a:pt x="1694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83" name="Google Shape;383;p30"/>
          <p:cNvSpPr txBox="1"/>
          <p:nvPr>
            <p:ph idx="10" type="dt"/>
          </p:nvPr>
        </p:nvSpPr>
        <p:spPr>
          <a:xfrm>
            <a:off x="4937760" y="6353175"/>
            <a:ext cx="109728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 name="Google Shape;384;p30"/>
          <p:cNvSpPr txBox="1"/>
          <p:nvPr>
            <p:ph idx="11" type="ftr"/>
          </p:nvPr>
        </p:nvSpPr>
        <p:spPr>
          <a:xfrm>
            <a:off x="7436167" y="6350000"/>
            <a:ext cx="22860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 name="Google Shape;385;p30"/>
          <p:cNvSpPr txBox="1"/>
          <p:nvPr>
            <p:ph idx="12" type="sldNum"/>
          </p:nvPr>
        </p:nvSpPr>
        <p:spPr>
          <a:xfrm>
            <a:off x="11123295" y="6356350"/>
            <a:ext cx="457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3F3F3F"/>
                </a:solidFill>
                <a:latin typeface="Avenir"/>
                <a:ea typeface="Avenir"/>
                <a:cs typeface="Avenir"/>
                <a:sym typeface="Avenir"/>
              </a:defRPr>
            </a:lvl1pPr>
            <a:lvl2pPr indent="0" lvl="1" marL="0" algn="r">
              <a:spcBef>
                <a:spcPts val="0"/>
              </a:spcBef>
              <a:buNone/>
              <a:defRPr sz="1000">
                <a:solidFill>
                  <a:srgbClr val="3F3F3F"/>
                </a:solidFill>
                <a:latin typeface="Avenir"/>
                <a:ea typeface="Avenir"/>
                <a:cs typeface="Avenir"/>
                <a:sym typeface="Avenir"/>
              </a:defRPr>
            </a:lvl2pPr>
            <a:lvl3pPr indent="0" lvl="2" marL="0" algn="r">
              <a:spcBef>
                <a:spcPts val="0"/>
              </a:spcBef>
              <a:buNone/>
              <a:defRPr sz="1000">
                <a:solidFill>
                  <a:srgbClr val="3F3F3F"/>
                </a:solidFill>
                <a:latin typeface="Avenir"/>
                <a:ea typeface="Avenir"/>
                <a:cs typeface="Avenir"/>
                <a:sym typeface="Avenir"/>
              </a:defRPr>
            </a:lvl3pPr>
            <a:lvl4pPr indent="0" lvl="3" marL="0" algn="r">
              <a:spcBef>
                <a:spcPts val="0"/>
              </a:spcBef>
              <a:buNone/>
              <a:defRPr sz="1000">
                <a:solidFill>
                  <a:srgbClr val="3F3F3F"/>
                </a:solidFill>
                <a:latin typeface="Avenir"/>
                <a:ea typeface="Avenir"/>
                <a:cs typeface="Avenir"/>
                <a:sym typeface="Avenir"/>
              </a:defRPr>
            </a:lvl4pPr>
            <a:lvl5pPr indent="0" lvl="4" marL="0" algn="r">
              <a:spcBef>
                <a:spcPts val="0"/>
              </a:spcBef>
              <a:buNone/>
              <a:defRPr sz="1000">
                <a:solidFill>
                  <a:srgbClr val="3F3F3F"/>
                </a:solidFill>
                <a:latin typeface="Avenir"/>
                <a:ea typeface="Avenir"/>
                <a:cs typeface="Avenir"/>
                <a:sym typeface="Avenir"/>
              </a:defRPr>
            </a:lvl5pPr>
            <a:lvl6pPr indent="0" lvl="5" marL="0" algn="r">
              <a:spcBef>
                <a:spcPts val="0"/>
              </a:spcBef>
              <a:buNone/>
              <a:defRPr sz="1000">
                <a:solidFill>
                  <a:srgbClr val="3F3F3F"/>
                </a:solidFill>
                <a:latin typeface="Avenir"/>
                <a:ea typeface="Avenir"/>
                <a:cs typeface="Avenir"/>
                <a:sym typeface="Avenir"/>
              </a:defRPr>
            </a:lvl6pPr>
            <a:lvl7pPr indent="0" lvl="6" marL="0" algn="r">
              <a:spcBef>
                <a:spcPts val="0"/>
              </a:spcBef>
              <a:buNone/>
              <a:defRPr sz="1000">
                <a:solidFill>
                  <a:srgbClr val="3F3F3F"/>
                </a:solidFill>
                <a:latin typeface="Avenir"/>
                <a:ea typeface="Avenir"/>
                <a:cs typeface="Avenir"/>
                <a:sym typeface="Avenir"/>
              </a:defRPr>
            </a:lvl7pPr>
            <a:lvl8pPr indent="0" lvl="7" marL="0" algn="r">
              <a:spcBef>
                <a:spcPts val="0"/>
              </a:spcBef>
              <a:buNone/>
              <a:defRPr sz="1000">
                <a:solidFill>
                  <a:srgbClr val="3F3F3F"/>
                </a:solidFill>
                <a:latin typeface="Avenir"/>
                <a:ea typeface="Avenir"/>
                <a:cs typeface="Avenir"/>
                <a:sym typeface="Avenir"/>
              </a:defRPr>
            </a:lvl8pPr>
            <a:lvl9pPr indent="0" lvl="8" marL="0" algn="r">
              <a:spcBef>
                <a:spcPts val="0"/>
              </a:spcBef>
              <a:buNone/>
              <a:defRPr sz="1000">
                <a:solidFill>
                  <a:srgbClr val="3F3F3F"/>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552">
          <p15:clr>
            <a:srgbClr val="FBAE40"/>
          </p15:clr>
        </p15:guide>
        <p15:guide id="2" pos="7104">
          <p15:clr>
            <a:srgbClr val="FBAE40"/>
          </p15:clr>
        </p15:guide>
        <p15:guide id="3" pos="739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bg>
      <p:bgPr>
        <a:solidFill>
          <a:schemeClr val="accent3"/>
        </a:solidFill>
      </p:bgPr>
    </p:bg>
    <p:spTree>
      <p:nvGrpSpPr>
        <p:cNvPr id="386" name="Shape 386"/>
        <p:cNvGrpSpPr/>
        <p:nvPr/>
      </p:nvGrpSpPr>
      <p:grpSpPr>
        <a:xfrm>
          <a:off x="0" y="0"/>
          <a:ext cx="0" cy="0"/>
          <a:chOff x="0" y="0"/>
          <a:chExt cx="0" cy="0"/>
        </a:xfrm>
      </p:grpSpPr>
      <p:sp>
        <p:nvSpPr>
          <p:cNvPr id="387" name="Google Shape;387;p31"/>
          <p:cNvSpPr/>
          <p:nvPr/>
        </p:nvSpPr>
        <p:spPr>
          <a:xfrm>
            <a:off x="2029040" y="4775407"/>
            <a:ext cx="2029968" cy="207752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88" name="Google Shape;388;p31"/>
          <p:cNvSpPr txBox="1"/>
          <p:nvPr>
            <p:ph type="ctrTitle"/>
          </p:nvPr>
        </p:nvSpPr>
        <p:spPr>
          <a:xfrm>
            <a:off x="6605937" y="1098339"/>
            <a:ext cx="5099392" cy="2264112"/>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2"/>
              </a:buClr>
              <a:buSzPts val="6000"/>
              <a:buFont typeface="Avenir"/>
              <a:buNone/>
              <a:defRPr sz="600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9" name="Google Shape;389;p31"/>
          <p:cNvSpPr/>
          <p:nvPr/>
        </p:nvSpPr>
        <p:spPr>
          <a:xfrm>
            <a:off x="0" y="4056331"/>
            <a:ext cx="2029968" cy="2029968"/>
          </a:xfrm>
          <a:custGeom>
            <a:rect b="b" l="l" r="r" t="t"/>
            <a:pathLst>
              <a:path extrusionOk="0" h="1828800" w="1828800">
                <a:moveTo>
                  <a:pt x="0" y="0"/>
                </a:moveTo>
                <a:lnTo>
                  <a:pt x="1828800" y="1828800"/>
                </a:lnTo>
                <a:lnTo>
                  <a:pt x="0" y="1828800"/>
                </a:lnTo>
                <a:lnTo>
                  <a:pt x="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90" name="Google Shape;390;p31"/>
          <p:cNvSpPr/>
          <p:nvPr/>
        </p:nvSpPr>
        <p:spPr>
          <a:xfrm>
            <a:off x="0" y="0"/>
            <a:ext cx="2029968" cy="202996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id="391" name="Google Shape;391;p31"/>
          <p:cNvPicPr preferRelativeResize="0"/>
          <p:nvPr/>
        </p:nvPicPr>
        <p:blipFill rotWithShape="1">
          <a:blip r:embed="rId2">
            <a:alphaModFix/>
          </a:blip>
          <a:srcRect b="0" l="0" r="0" t="0"/>
          <a:stretch/>
        </p:blipFill>
        <p:spPr>
          <a:xfrm rot="5400000">
            <a:off x="0" y="4069288"/>
            <a:ext cx="2029968" cy="2029968"/>
          </a:xfrm>
          <a:prstGeom prst="rect">
            <a:avLst/>
          </a:prstGeom>
          <a:noFill/>
          <a:ln>
            <a:noFill/>
          </a:ln>
        </p:spPr>
      </p:pic>
      <p:pic>
        <p:nvPicPr>
          <p:cNvPr id="392" name="Google Shape;392;p31"/>
          <p:cNvPicPr preferRelativeResize="0"/>
          <p:nvPr/>
        </p:nvPicPr>
        <p:blipFill rotWithShape="1">
          <a:blip r:embed="rId3">
            <a:alphaModFix/>
          </a:blip>
          <a:srcRect b="0" l="0" r="0" t="0"/>
          <a:stretch/>
        </p:blipFill>
        <p:spPr>
          <a:xfrm rot="10800000">
            <a:off x="2027141" y="-4303"/>
            <a:ext cx="2029968" cy="2029968"/>
          </a:xfrm>
          <a:prstGeom prst="rect">
            <a:avLst/>
          </a:prstGeom>
          <a:noFill/>
          <a:ln>
            <a:noFill/>
          </a:ln>
        </p:spPr>
      </p:pic>
      <p:pic>
        <p:nvPicPr>
          <p:cNvPr id="393" name="Google Shape;393;p31"/>
          <p:cNvPicPr preferRelativeResize="0"/>
          <p:nvPr/>
        </p:nvPicPr>
        <p:blipFill rotWithShape="1">
          <a:blip r:embed="rId4">
            <a:alphaModFix/>
          </a:blip>
          <a:srcRect b="0" l="0" r="0" t="0"/>
          <a:stretch/>
        </p:blipFill>
        <p:spPr>
          <a:xfrm>
            <a:off x="0" y="0"/>
            <a:ext cx="2029968" cy="2029968"/>
          </a:xfrm>
          <a:prstGeom prst="rect">
            <a:avLst/>
          </a:prstGeom>
          <a:noFill/>
          <a:ln>
            <a:noFill/>
          </a:ln>
        </p:spPr>
      </p:pic>
      <p:sp>
        <p:nvSpPr>
          <p:cNvPr id="394" name="Google Shape;394;p31"/>
          <p:cNvSpPr/>
          <p:nvPr/>
        </p:nvSpPr>
        <p:spPr>
          <a:xfrm>
            <a:off x="0" y="6098433"/>
            <a:ext cx="2029968" cy="759567"/>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95" name="Google Shape;395;p31"/>
          <p:cNvSpPr/>
          <p:nvPr/>
        </p:nvSpPr>
        <p:spPr>
          <a:xfrm flipH="1">
            <a:off x="0" y="2027186"/>
            <a:ext cx="2032942" cy="202996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nvGrpSpPr>
          <p:cNvPr id="396" name="Google Shape;396;p31"/>
          <p:cNvGrpSpPr/>
          <p:nvPr/>
        </p:nvGrpSpPr>
        <p:grpSpPr>
          <a:xfrm>
            <a:off x="23853" y="2069719"/>
            <a:ext cx="1965960" cy="1965960"/>
            <a:chOff x="5361924" y="7472790"/>
            <a:chExt cx="1828800" cy="1828800"/>
          </a:xfrm>
        </p:grpSpPr>
        <p:grpSp>
          <p:nvGrpSpPr>
            <p:cNvPr id="397" name="Google Shape;397;p31"/>
            <p:cNvGrpSpPr/>
            <p:nvPr/>
          </p:nvGrpSpPr>
          <p:grpSpPr>
            <a:xfrm>
              <a:off x="5361924" y="7472790"/>
              <a:ext cx="1828800" cy="1828800"/>
              <a:chOff x="5361924" y="7472790"/>
              <a:chExt cx="1828800" cy="1828800"/>
            </a:xfrm>
          </p:grpSpPr>
          <p:grpSp>
            <p:nvGrpSpPr>
              <p:cNvPr id="398" name="Google Shape;398;p31"/>
              <p:cNvGrpSpPr/>
              <p:nvPr/>
            </p:nvGrpSpPr>
            <p:grpSpPr>
              <a:xfrm>
                <a:off x="5361924" y="7472790"/>
                <a:ext cx="1828800" cy="1828800"/>
                <a:chOff x="5388428" y="7173291"/>
                <a:chExt cx="1828800" cy="1828800"/>
              </a:xfrm>
            </p:grpSpPr>
            <p:grpSp>
              <p:nvGrpSpPr>
                <p:cNvPr id="399" name="Google Shape;399;p31"/>
                <p:cNvGrpSpPr/>
                <p:nvPr/>
              </p:nvGrpSpPr>
              <p:grpSpPr>
                <a:xfrm>
                  <a:off x="5388428" y="7173291"/>
                  <a:ext cx="1828800" cy="1828800"/>
                  <a:chOff x="5388428" y="7173291"/>
                  <a:chExt cx="1828800" cy="1828800"/>
                </a:xfrm>
              </p:grpSpPr>
              <p:grpSp>
                <p:nvGrpSpPr>
                  <p:cNvPr id="400" name="Google Shape;400;p31"/>
                  <p:cNvGrpSpPr/>
                  <p:nvPr/>
                </p:nvGrpSpPr>
                <p:grpSpPr>
                  <a:xfrm>
                    <a:off x="5388428" y="7173291"/>
                    <a:ext cx="1828800" cy="1828800"/>
                    <a:chOff x="5579044" y="7049770"/>
                    <a:chExt cx="1828800" cy="1828800"/>
                  </a:xfrm>
                </p:grpSpPr>
                <p:grpSp>
                  <p:nvGrpSpPr>
                    <p:cNvPr id="401" name="Google Shape;401;p31"/>
                    <p:cNvGrpSpPr/>
                    <p:nvPr/>
                  </p:nvGrpSpPr>
                  <p:grpSpPr>
                    <a:xfrm>
                      <a:off x="5579044" y="7049770"/>
                      <a:ext cx="1828800" cy="1828800"/>
                      <a:chOff x="5579044" y="7049770"/>
                      <a:chExt cx="1828800" cy="1828800"/>
                    </a:xfrm>
                  </p:grpSpPr>
                  <p:grpSp>
                    <p:nvGrpSpPr>
                      <p:cNvPr id="402" name="Google Shape;402;p31"/>
                      <p:cNvGrpSpPr/>
                      <p:nvPr/>
                    </p:nvGrpSpPr>
                    <p:grpSpPr>
                      <a:xfrm>
                        <a:off x="5579044" y="7049770"/>
                        <a:ext cx="1828800" cy="1828800"/>
                        <a:chOff x="5579044" y="7049770"/>
                        <a:chExt cx="1828800" cy="1828800"/>
                      </a:xfrm>
                    </p:grpSpPr>
                    <p:grpSp>
                      <p:nvGrpSpPr>
                        <p:cNvPr id="403" name="Google Shape;403;p31"/>
                        <p:cNvGrpSpPr/>
                        <p:nvPr/>
                      </p:nvGrpSpPr>
                      <p:grpSpPr>
                        <a:xfrm>
                          <a:off x="5579044" y="7049770"/>
                          <a:ext cx="1828800" cy="1828800"/>
                          <a:chOff x="5579044" y="7049770"/>
                          <a:chExt cx="1828800" cy="1828800"/>
                        </a:xfrm>
                      </p:grpSpPr>
                      <p:sp>
                        <p:nvSpPr>
                          <p:cNvPr id="404" name="Google Shape;404;p31"/>
                          <p:cNvSpPr/>
                          <p:nvPr/>
                        </p:nvSpPr>
                        <p:spPr>
                          <a:xfrm>
                            <a:off x="5579044" y="7049770"/>
                            <a:ext cx="1828800" cy="1828800"/>
                          </a:xfrm>
                          <a:prstGeom prst="ellipse">
                            <a:avLst/>
                          </a:prstGeom>
                          <a:noFill/>
                          <a:ln cap="flat" cmpd="sng" w="254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sp>
                        <p:nvSpPr>
                          <p:cNvPr id="405" name="Google Shape;405;p31"/>
                          <p:cNvSpPr/>
                          <p:nvPr/>
                        </p:nvSpPr>
                        <p:spPr>
                          <a:xfrm>
                            <a:off x="5647624" y="7118350"/>
                            <a:ext cx="1691640" cy="1691640"/>
                          </a:xfrm>
                          <a:prstGeom prst="ellipse">
                            <a:avLst/>
                          </a:prstGeom>
                          <a:noFill/>
                          <a:ln cap="flat" cmpd="sng" w="254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grpSp>
                    <p:sp>
                      <p:nvSpPr>
                        <p:cNvPr id="406" name="Google Shape;406;p31"/>
                        <p:cNvSpPr/>
                        <p:nvPr/>
                      </p:nvSpPr>
                      <p:spPr>
                        <a:xfrm>
                          <a:off x="5716204" y="7186930"/>
                          <a:ext cx="1554480" cy="1554480"/>
                        </a:xfrm>
                        <a:prstGeom prst="ellipse">
                          <a:avLst/>
                        </a:prstGeom>
                        <a:noFill/>
                        <a:ln cap="flat" cmpd="sng" w="254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grpSp>
                  <p:sp>
                    <p:nvSpPr>
                      <p:cNvPr id="407" name="Google Shape;407;p31"/>
                      <p:cNvSpPr/>
                      <p:nvPr/>
                    </p:nvSpPr>
                    <p:spPr>
                      <a:xfrm>
                        <a:off x="5784784" y="7255510"/>
                        <a:ext cx="1417320" cy="1417320"/>
                      </a:xfrm>
                      <a:prstGeom prst="ellipse">
                        <a:avLst/>
                      </a:prstGeom>
                      <a:noFill/>
                      <a:ln cap="flat" cmpd="sng" w="254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grpSp>
                <p:sp>
                  <p:nvSpPr>
                    <p:cNvPr id="408" name="Google Shape;408;p31"/>
                    <p:cNvSpPr/>
                    <p:nvPr/>
                  </p:nvSpPr>
                  <p:spPr>
                    <a:xfrm>
                      <a:off x="5853364" y="7324090"/>
                      <a:ext cx="1280160" cy="1280160"/>
                    </a:xfrm>
                    <a:prstGeom prst="ellipse">
                      <a:avLst/>
                    </a:prstGeom>
                    <a:noFill/>
                    <a:ln cap="flat" cmpd="sng" w="254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grpSp>
              <p:sp>
                <p:nvSpPr>
                  <p:cNvPr id="409" name="Google Shape;409;p31"/>
                  <p:cNvSpPr/>
                  <p:nvPr/>
                </p:nvSpPr>
                <p:spPr>
                  <a:xfrm>
                    <a:off x="5731328" y="7516191"/>
                    <a:ext cx="1143000" cy="1143000"/>
                  </a:xfrm>
                  <a:prstGeom prst="ellipse">
                    <a:avLst/>
                  </a:prstGeom>
                  <a:noFill/>
                  <a:ln cap="flat" cmpd="sng" w="254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grpSp>
            <p:sp>
              <p:nvSpPr>
                <p:cNvPr id="410" name="Google Shape;410;p31"/>
                <p:cNvSpPr/>
                <p:nvPr/>
              </p:nvSpPr>
              <p:spPr>
                <a:xfrm>
                  <a:off x="5799908" y="7584771"/>
                  <a:ext cx="1005840" cy="1005840"/>
                </a:xfrm>
                <a:prstGeom prst="ellipse">
                  <a:avLst/>
                </a:prstGeom>
                <a:noFill/>
                <a:ln cap="flat" cmpd="sng" w="254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grpSp>
          <p:sp>
            <p:nvSpPr>
              <p:cNvPr id="411" name="Google Shape;411;p31"/>
              <p:cNvSpPr/>
              <p:nvPr/>
            </p:nvSpPr>
            <p:spPr>
              <a:xfrm>
                <a:off x="5841984" y="7952850"/>
                <a:ext cx="868680" cy="868680"/>
              </a:xfrm>
              <a:prstGeom prst="ellipse">
                <a:avLst/>
              </a:prstGeom>
              <a:noFill/>
              <a:ln cap="flat" cmpd="sng" w="254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sp>
            <p:nvSpPr>
              <p:cNvPr id="412" name="Google Shape;412;p31"/>
              <p:cNvSpPr/>
              <p:nvPr/>
            </p:nvSpPr>
            <p:spPr>
              <a:xfrm>
                <a:off x="5910564" y="8021430"/>
                <a:ext cx="731520" cy="731520"/>
              </a:xfrm>
              <a:prstGeom prst="ellipse">
                <a:avLst/>
              </a:prstGeom>
              <a:noFill/>
              <a:ln cap="flat" cmpd="sng" w="254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sp>
            <p:nvSpPr>
              <p:cNvPr id="413" name="Google Shape;413;p31"/>
              <p:cNvSpPr/>
              <p:nvPr/>
            </p:nvSpPr>
            <p:spPr>
              <a:xfrm>
                <a:off x="5979144" y="8090010"/>
                <a:ext cx="594360" cy="594360"/>
              </a:xfrm>
              <a:prstGeom prst="ellipse">
                <a:avLst/>
              </a:prstGeom>
              <a:noFill/>
              <a:ln cap="flat" cmpd="sng" w="254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sp>
            <p:nvSpPr>
              <p:cNvPr id="414" name="Google Shape;414;p31"/>
              <p:cNvSpPr/>
              <p:nvPr/>
            </p:nvSpPr>
            <p:spPr>
              <a:xfrm>
                <a:off x="6047724" y="8158590"/>
                <a:ext cx="457200" cy="457200"/>
              </a:xfrm>
              <a:prstGeom prst="ellipse">
                <a:avLst/>
              </a:prstGeom>
              <a:noFill/>
              <a:ln cap="flat" cmpd="sng" w="254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sp>
            <p:nvSpPr>
              <p:cNvPr id="415" name="Google Shape;415;p31"/>
              <p:cNvSpPr/>
              <p:nvPr/>
            </p:nvSpPr>
            <p:spPr>
              <a:xfrm>
                <a:off x="6116304" y="8227170"/>
                <a:ext cx="320040" cy="320040"/>
              </a:xfrm>
              <a:prstGeom prst="ellipse">
                <a:avLst/>
              </a:prstGeom>
              <a:noFill/>
              <a:ln cap="flat" cmpd="sng" w="254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grpSp>
        <p:sp>
          <p:nvSpPr>
            <p:cNvPr id="416" name="Google Shape;416;p31"/>
            <p:cNvSpPr/>
            <p:nvPr/>
          </p:nvSpPr>
          <p:spPr>
            <a:xfrm>
              <a:off x="6184884" y="8295750"/>
              <a:ext cx="182880" cy="182880"/>
            </a:xfrm>
            <a:prstGeom prst="ellipse">
              <a:avLst/>
            </a:prstGeom>
            <a:noFill/>
            <a:ln cap="flat" cmpd="sng" w="254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grpSp>
      <p:sp>
        <p:nvSpPr>
          <p:cNvPr id="417" name="Google Shape;417;p31"/>
          <p:cNvSpPr/>
          <p:nvPr/>
        </p:nvSpPr>
        <p:spPr>
          <a:xfrm>
            <a:off x="0" y="2025665"/>
            <a:ext cx="1014984" cy="2029968"/>
          </a:xfrm>
          <a:custGeom>
            <a:rect b="b" l="l" r="r" t="t"/>
            <a:pathLst>
              <a:path extrusionOk="0" h="1828800" w="915648">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418" name="Google Shape;418;p31"/>
          <p:cNvSpPr/>
          <p:nvPr/>
        </p:nvSpPr>
        <p:spPr>
          <a:xfrm>
            <a:off x="2033943" y="2033993"/>
            <a:ext cx="2029968" cy="202996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419" name="Google Shape;419;p31"/>
          <p:cNvSpPr/>
          <p:nvPr/>
        </p:nvSpPr>
        <p:spPr>
          <a:xfrm>
            <a:off x="2029968" y="4059798"/>
            <a:ext cx="2029968" cy="759567"/>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420" name="Google Shape;420;p31"/>
          <p:cNvSpPr/>
          <p:nvPr/>
        </p:nvSpPr>
        <p:spPr>
          <a:xfrm>
            <a:off x="6101628" y="4053385"/>
            <a:ext cx="3178103" cy="2799549"/>
          </a:xfrm>
          <a:custGeom>
            <a:rect b="b" l="l" r="r" t="t"/>
            <a:pathLst>
              <a:path extrusionOk="0" h="2029968" w="2029968">
                <a:moveTo>
                  <a:pt x="0" y="0"/>
                </a:moveTo>
                <a:lnTo>
                  <a:pt x="2029968" y="2029968"/>
                </a:lnTo>
                <a:lnTo>
                  <a:pt x="0" y="2029968"/>
                </a:ln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id="421" name="Google Shape;421;p31"/>
          <p:cNvPicPr preferRelativeResize="0"/>
          <p:nvPr/>
        </p:nvPicPr>
        <p:blipFill rotWithShape="1">
          <a:blip r:embed="rId5">
            <a:alphaModFix/>
          </a:blip>
          <a:srcRect b="0" l="0" r="0" t="0"/>
          <a:stretch/>
        </p:blipFill>
        <p:spPr>
          <a:xfrm>
            <a:off x="4068239" y="2029625"/>
            <a:ext cx="2029878" cy="2023760"/>
          </a:xfrm>
          <a:prstGeom prst="rect">
            <a:avLst/>
          </a:prstGeom>
          <a:noFill/>
          <a:ln>
            <a:noFill/>
          </a:ln>
        </p:spPr>
      </p:pic>
      <p:pic>
        <p:nvPicPr>
          <p:cNvPr id="422" name="Google Shape;422;p31"/>
          <p:cNvPicPr preferRelativeResize="0"/>
          <p:nvPr/>
        </p:nvPicPr>
        <p:blipFill rotWithShape="1">
          <a:blip r:embed="rId2">
            <a:alphaModFix/>
          </a:blip>
          <a:srcRect b="0" l="0" r="0" t="0"/>
          <a:stretch/>
        </p:blipFill>
        <p:spPr>
          <a:xfrm>
            <a:off x="4064220" y="4055808"/>
            <a:ext cx="2029968" cy="2029968"/>
          </a:xfrm>
          <a:prstGeom prst="rect">
            <a:avLst/>
          </a:prstGeom>
          <a:noFill/>
          <a:ln>
            <a:noFill/>
          </a:ln>
        </p:spPr>
      </p:pic>
      <p:sp>
        <p:nvSpPr>
          <p:cNvPr id="423" name="Google Shape;423;p31"/>
          <p:cNvSpPr/>
          <p:nvPr/>
        </p:nvSpPr>
        <p:spPr>
          <a:xfrm>
            <a:off x="4058754" y="4060579"/>
            <a:ext cx="2029968" cy="2029968"/>
          </a:xfrm>
          <a:custGeom>
            <a:rect b="b" l="l" r="r" t="t"/>
            <a:pathLst>
              <a:path extrusionOk="0" h="1828800" w="1828800">
                <a:moveTo>
                  <a:pt x="0" y="0"/>
                </a:moveTo>
                <a:lnTo>
                  <a:pt x="1828800" y="1828800"/>
                </a:lnTo>
                <a:lnTo>
                  <a:pt x="0" y="182880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id="424" name="Google Shape;424;p31"/>
          <p:cNvPicPr preferRelativeResize="0"/>
          <p:nvPr/>
        </p:nvPicPr>
        <p:blipFill rotWithShape="1">
          <a:blip r:embed="rId6">
            <a:alphaModFix/>
          </a:blip>
          <a:srcRect b="0" l="0" r="0" t="0"/>
          <a:stretch/>
        </p:blipFill>
        <p:spPr>
          <a:xfrm rot="5400000">
            <a:off x="4074136" y="4059923"/>
            <a:ext cx="2029968" cy="2029968"/>
          </a:xfrm>
          <a:prstGeom prst="rect">
            <a:avLst/>
          </a:prstGeom>
          <a:noFill/>
          <a:ln>
            <a:noFill/>
          </a:ln>
        </p:spPr>
      </p:pic>
      <p:pic>
        <p:nvPicPr>
          <p:cNvPr descr="A black and white striped pattern&#10;&#10;Description automatically generated with low confidence" id="425" name="Google Shape;425;p31"/>
          <p:cNvPicPr preferRelativeResize="0"/>
          <p:nvPr/>
        </p:nvPicPr>
        <p:blipFill rotWithShape="1">
          <a:blip r:embed="rId7">
            <a:alphaModFix/>
          </a:blip>
          <a:srcRect b="0" l="0" r="0" t="0"/>
          <a:stretch/>
        </p:blipFill>
        <p:spPr>
          <a:xfrm>
            <a:off x="2031592" y="3062893"/>
            <a:ext cx="2019299" cy="999451"/>
          </a:xfrm>
          <a:prstGeom prst="rect">
            <a:avLst/>
          </a:prstGeom>
          <a:noFill/>
          <a:ln>
            <a:noFill/>
          </a:ln>
        </p:spPr>
      </p:pic>
      <p:grpSp>
        <p:nvGrpSpPr>
          <p:cNvPr id="426" name="Google Shape;426;p31"/>
          <p:cNvGrpSpPr/>
          <p:nvPr/>
        </p:nvGrpSpPr>
        <p:grpSpPr>
          <a:xfrm>
            <a:off x="2034619" y="4836676"/>
            <a:ext cx="1965960" cy="1965960"/>
            <a:chOff x="5361924" y="7472790"/>
            <a:chExt cx="1828800" cy="1828800"/>
          </a:xfrm>
        </p:grpSpPr>
        <p:grpSp>
          <p:nvGrpSpPr>
            <p:cNvPr id="427" name="Google Shape;427;p31"/>
            <p:cNvGrpSpPr/>
            <p:nvPr/>
          </p:nvGrpSpPr>
          <p:grpSpPr>
            <a:xfrm>
              <a:off x="5361924" y="7472790"/>
              <a:ext cx="1828800" cy="1828800"/>
              <a:chOff x="5361924" y="7472790"/>
              <a:chExt cx="1828800" cy="1828800"/>
            </a:xfrm>
          </p:grpSpPr>
          <p:grpSp>
            <p:nvGrpSpPr>
              <p:cNvPr id="428" name="Google Shape;428;p31"/>
              <p:cNvGrpSpPr/>
              <p:nvPr/>
            </p:nvGrpSpPr>
            <p:grpSpPr>
              <a:xfrm>
                <a:off x="5361924" y="7472790"/>
                <a:ext cx="1828800" cy="1828800"/>
                <a:chOff x="5388428" y="7173291"/>
                <a:chExt cx="1828800" cy="1828800"/>
              </a:xfrm>
            </p:grpSpPr>
            <p:grpSp>
              <p:nvGrpSpPr>
                <p:cNvPr id="429" name="Google Shape;429;p31"/>
                <p:cNvGrpSpPr/>
                <p:nvPr/>
              </p:nvGrpSpPr>
              <p:grpSpPr>
                <a:xfrm>
                  <a:off x="5388428" y="7173291"/>
                  <a:ext cx="1828800" cy="1828800"/>
                  <a:chOff x="5388428" y="7173291"/>
                  <a:chExt cx="1828800" cy="1828800"/>
                </a:xfrm>
              </p:grpSpPr>
              <p:grpSp>
                <p:nvGrpSpPr>
                  <p:cNvPr id="430" name="Google Shape;430;p31"/>
                  <p:cNvGrpSpPr/>
                  <p:nvPr/>
                </p:nvGrpSpPr>
                <p:grpSpPr>
                  <a:xfrm>
                    <a:off x="5388428" y="7173291"/>
                    <a:ext cx="1828800" cy="1828800"/>
                    <a:chOff x="5579044" y="7049770"/>
                    <a:chExt cx="1828800" cy="1828800"/>
                  </a:xfrm>
                </p:grpSpPr>
                <p:grpSp>
                  <p:nvGrpSpPr>
                    <p:cNvPr id="431" name="Google Shape;431;p31"/>
                    <p:cNvGrpSpPr/>
                    <p:nvPr/>
                  </p:nvGrpSpPr>
                  <p:grpSpPr>
                    <a:xfrm>
                      <a:off x="5579044" y="7049770"/>
                      <a:ext cx="1828800" cy="1828800"/>
                      <a:chOff x="5579044" y="7049770"/>
                      <a:chExt cx="1828800" cy="1828800"/>
                    </a:xfrm>
                  </p:grpSpPr>
                  <p:grpSp>
                    <p:nvGrpSpPr>
                      <p:cNvPr id="432" name="Google Shape;432;p31"/>
                      <p:cNvGrpSpPr/>
                      <p:nvPr/>
                    </p:nvGrpSpPr>
                    <p:grpSpPr>
                      <a:xfrm>
                        <a:off x="5579044" y="7049770"/>
                        <a:ext cx="1828800" cy="1828800"/>
                        <a:chOff x="5579044" y="7049770"/>
                        <a:chExt cx="1828800" cy="1828800"/>
                      </a:xfrm>
                    </p:grpSpPr>
                    <p:grpSp>
                      <p:nvGrpSpPr>
                        <p:cNvPr id="433" name="Google Shape;433;p31"/>
                        <p:cNvGrpSpPr/>
                        <p:nvPr/>
                      </p:nvGrpSpPr>
                      <p:grpSpPr>
                        <a:xfrm>
                          <a:off x="5579044" y="7049770"/>
                          <a:ext cx="1828800" cy="1828800"/>
                          <a:chOff x="5579044" y="7049770"/>
                          <a:chExt cx="1828800" cy="1828800"/>
                        </a:xfrm>
                      </p:grpSpPr>
                      <p:sp>
                        <p:nvSpPr>
                          <p:cNvPr id="434" name="Google Shape;434;p31"/>
                          <p:cNvSpPr/>
                          <p:nvPr/>
                        </p:nvSpPr>
                        <p:spPr>
                          <a:xfrm>
                            <a:off x="5579044" y="7049770"/>
                            <a:ext cx="1828800" cy="1828800"/>
                          </a:xfrm>
                          <a:prstGeom prst="ellipse">
                            <a:avLst/>
                          </a:prstGeom>
                          <a:noFill/>
                          <a:ln cap="flat" cmpd="sng" w="254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sp>
                        <p:nvSpPr>
                          <p:cNvPr id="435" name="Google Shape;435;p31"/>
                          <p:cNvSpPr/>
                          <p:nvPr/>
                        </p:nvSpPr>
                        <p:spPr>
                          <a:xfrm>
                            <a:off x="5647624" y="7118350"/>
                            <a:ext cx="1691640" cy="1691640"/>
                          </a:xfrm>
                          <a:prstGeom prst="ellipse">
                            <a:avLst/>
                          </a:prstGeom>
                          <a:noFill/>
                          <a:ln cap="flat" cmpd="sng" w="254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grpSp>
                    <p:sp>
                      <p:nvSpPr>
                        <p:cNvPr id="436" name="Google Shape;436;p31"/>
                        <p:cNvSpPr/>
                        <p:nvPr/>
                      </p:nvSpPr>
                      <p:spPr>
                        <a:xfrm>
                          <a:off x="5716204" y="7186930"/>
                          <a:ext cx="1554480" cy="1554480"/>
                        </a:xfrm>
                        <a:prstGeom prst="ellipse">
                          <a:avLst/>
                        </a:prstGeom>
                        <a:noFill/>
                        <a:ln cap="flat" cmpd="sng" w="254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grpSp>
                  <p:sp>
                    <p:nvSpPr>
                      <p:cNvPr id="437" name="Google Shape;437;p31"/>
                      <p:cNvSpPr/>
                      <p:nvPr/>
                    </p:nvSpPr>
                    <p:spPr>
                      <a:xfrm>
                        <a:off x="5784784" y="7255510"/>
                        <a:ext cx="1417320" cy="1417320"/>
                      </a:xfrm>
                      <a:prstGeom prst="ellipse">
                        <a:avLst/>
                      </a:prstGeom>
                      <a:noFill/>
                      <a:ln cap="flat" cmpd="sng" w="254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grpSp>
                <p:sp>
                  <p:nvSpPr>
                    <p:cNvPr id="438" name="Google Shape;438;p31"/>
                    <p:cNvSpPr/>
                    <p:nvPr/>
                  </p:nvSpPr>
                  <p:spPr>
                    <a:xfrm>
                      <a:off x="5853364" y="7324090"/>
                      <a:ext cx="1280160" cy="1280160"/>
                    </a:xfrm>
                    <a:prstGeom prst="ellipse">
                      <a:avLst/>
                    </a:prstGeom>
                    <a:noFill/>
                    <a:ln cap="flat" cmpd="sng" w="254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grpSp>
              <p:sp>
                <p:nvSpPr>
                  <p:cNvPr id="439" name="Google Shape;439;p31"/>
                  <p:cNvSpPr/>
                  <p:nvPr/>
                </p:nvSpPr>
                <p:spPr>
                  <a:xfrm>
                    <a:off x="5731328" y="7516191"/>
                    <a:ext cx="1143000" cy="1143000"/>
                  </a:xfrm>
                  <a:prstGeom prst="ellipse">
                    <a:avLst/>
                  </a:prstGeom>
                  <a:noFill/>
                  <a:ln cap="flat" cmpd="sng" w="254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grpSp>
            <p:sp>
              <p:nvSpPr>
                <p:cNvPr id="440" name="Google Shape;440;p31"/>
                <p:cNvSpPr/>
                <p:nvPr/>
              </p:nvSpPr>
              <p:spPr>
                <a:xfrm>
                  <a:off x="5799908" y="7584771"/>
                  <a:ext cx="1005840" cy="1005840"/>
                </a:xfrm>
                <a:prstGeom prst="ellipse">
                  <a:avLst/>
                </a:prstGeom>
                <a:noFill/>
                <a:ln cap="flat" cmpd="sng" w="254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grpSp>
          <p:sp>
            <p:nvSpPr>
              <p:cNvPr id="441" name="Google Shape;441;p31"/>
              <p:cNvSpPr/>
              <p:nvPr/>
            </p:nvSpPr>
            <p:spPr>
              <a:xfrm>
                <a:off x="5841984" y="7952850"/>
                <a:ext cx="868680" cy="868680"/>
              </a:xfrm>
              <a:prstGeom prst="ellipse">
                <a:avLst/>
              </a:prstGeom>
              <a:noFill/>
              <a:ln cap="flat" cmpd="sng" w="254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sp>
            <p:nvSpPr>
              <p:cNvPr id="442" name="Google Shape;442;p31"/>
              <p:cNvSpPr/>
              <p:nvPr/>
            </p:nvSpPr>
            <p:spPr>
              <a:xfrm>
                <a:off x="5910564" y="8021430"/>
                <a:ext cx="731520" cy="731520"/>
              </a:xfrm>
              <a:prstGeom prst="ellipse">
                <a:avLst/>
              </a:prstGeom>
              <a:noFill/>
              <a:ln cap="flat" cmpd="sng" w="254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sp>
            <p:nvSpPr>
              <p:cNvPr id="443" name="Google Shape;443;p31"/>
              <p:cNvSpPr/>
              <p:nvPr/>
            </p:nvSpPr>
            <p:spPr>
              <a:xfrm>
                <a:off x="5979144" y="8090010"/>
                <a:ext cx="594360" cy="594360"/>
              </a:xfrm>
              <a:prstGeom prst="ellipse">
                <a:avLst/>
              </a:prstGeom>
              <a:noFill/>
              <a:ln cap="flat" cmpd="sng" w="254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sp>
            <p:nvSpPr>
              <p:cNvPr id="444" name="Google Shape;444;p31"/>
              <p:cNvSpPr/>
              <p:nvPr/>
            </p:nvSpPr>
            <p:spPr>
              <a:xfrm>
                <a:off x="6047724" y="8158590"/>
                <a:ext cx="457200" cy="457200"/>
              </a:xfrm>
              <a:prstGeom prst="ellipse">
                <a:avLst/>
              </a:prstGeom>
              <a:noFill/>
              <a:ln cap="flat" cmpd="sng" w="254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sp>
            <p:nvSpPr>
              <p:cNvPr id="445" name="Google Shape;445;p31"/>
              <p:cNvSpPr/>
              <p:nvPr/>
            </p:nvSpPr>
            <p:spPr>
              <a:xfrm>
                <a:off x="6116304" y="8227170"/>
                <a:ext cx="320040" cy="320040"/>
              </a:xfrm>
              <a:prstGeom prst="ellipse">
                <a:avLst/>
              </a:prstGeom>
              <a:noFill/>
              <a:ln cap="flat" cmpd="sng" w="254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grpSp>
        <p:sp>
          <p:nvSpPr>
            <p:cNvPr id="446" name="Google Shape;446;p31"/>
            <p:cNvSpPr/>
            <p:nvPr/>
          </p:nvSpPr>
          <p:spPr>
            <a:xfrm>
              <a:off x="6184884" y="8295750"/>
              <a:ext cx="182880" cy="182880"/>
            </a:xfrm>
            <a:prstGeom prst="ellipse">
              <a:avLst/>
            </a:prstGeom>
            <a:noFill/>
            <a:ln cap="flat" cmpd="sng" w="254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Avenir"/>
                  <a:ea typeface="Avenir"/>
                  <a:cs typeface="Avenir"/>
                  <a:sym typeface="Avenir"/>
                </a:rPr>
                <a:t> </a:t>
              </a:r>
              <a:endParaRPr/>
            </a:p>
          </p:txBody>
        </p:sp>
      </p:grpSp>
      <p:sp>
        <p:nvSpPr>
          <p:cNvPr id="447" name="Google Shape;447;p31"/>
          <p:cNvSpPr/>
          <p:nvPr/>
        </p:nvSpPr>
        <p:spPr>
          <a:xfrm rot="-5400000">
            <a:off x="2537077" y="5335524"/>
            <a:ext cx="1014984" cy="2029968"/>
          </a:xfrm>
          <a:custGeom>
            <a:rect b="b" l="l" r="r" t="t"/>
            <a:pathLst>
              <a:path extrusionOk="0" h="1828800" w="915648">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448" name="Google Shape;448;p31"/>
          <p:cNvSpPr/>
          <p:nvPr/>
        </p:nvSpPr>
        <p:spPr>
          <a:xfrm>
            <a:off x="4058844" y="6089528"/>
            <a:ext cx="2049251" cy="76847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449" name="Google Shape;449;p31"/>
          <p:cNvSpPr txBox="1"/>
          <p:nvPr>
            <p:ph idx="10" type="dt"/>
          </p:nvPr>
        </p:nvSpPr>
        <p:spPr>
          <a:xfrm>
            <a:off x="7519822" y="6353175"/>
            <a:ext cx="109728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0" name="Google Shape;450;p31"/>
          <p:cNvSpPr txBox="1"/>
          <p:nvPr>
            <p:ph idx="11" type="ftr"/>
          </p:nvPr>
        </p:nvSpPr>
        <p:spPr>
          <a:xfrm>
            <a:off x="8727198" y="6350000"/>
            <a:ext cx="22860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1" name="Google Shape;451;p31"/>
          <p:cNvSpPr txBox="1"/>
          <p:nvPr>
            <p:ph idx="12" type="sldNum"/>
          </p:nvPr>
        </p:nvSpPr>
        <p:spPr>
          <a:xfrm>
            <a:off x="11123295" y="6356350"/>
            <a:ext cx="457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chemeClr val="lt1"/>
                </a:solidFill>
                <a:latin typeface="Avenir"/>
                <a:ea typeface="Avenir"/>
                <a:cs typeface="Avenir"/>
                <a:sym typeface="Avenir"/>
              </a:defRPr>
            </a:lvl1pPr>
            <a:lvl2pPr indent="0" lvl="1" marL="0" algn="r">
              <a:spcBef>
                <a:spcPts val="0"/>
              </a:spcBef>
              <a:buNone/>
              <a:defRPr sz="1000">
                <a:solidFill>
                  <a:schemeClr val="lt1"/>
                </a:solidFill>
                <a:latin typeface="Avenir"/>
                <a:ea typeface="Avenir"/>
                <a:cs typeface="Avenir"/>
                <a:sym typeface="Avenir"/>
              </a:defRPr>
            </a:lvl2pPr>
            <a:lvl3pPr indent="0" lvl="2" marL="0" algn="r">
              <a:spcBef>
                <a:spcPts val="0"/>
              </a:spcBef>
              <a:buNone/>
              <a:defRPr sz="1000">
                <a:solidFill>
                  <a:schemeClr val="lt1"/>
                </a:solidFill>
                <a:latin typeface="Avenir"/>
                <a:ea typeface="Avenir"/>
                <a:cs typeface="Avenir"/>
                <a:sym typeface="Avenir"/>
              </a:defRPr>
            </a:lvl3pPr>
            <a:lvl4pPr indent="0" lvl="3" marL="0" algn="r">
              <a:spcBef>
                <a:spcPts val="0"/>
              </a:spcBef>
              <a:buNone/>
              <a:defRPr sz="1000">
                <a:solidFill>
                  <a:schemeClr val="lt1"/>
                </a:solidFill>
                <a:latin typeface="Avenir"/>
                <a:ea typeface="Avenir"/>
                <a:cs typeface="Avenir"/>
                <a:sym typeface="Avenir"/>
              </a:defRPr>
            </a:lvl4pPr>
            <a:lvl5pPr indent="0" lvl="4" marL="0" algn="r">
              <a:spcBef>
                <a:spcPts val="0"/>
              </a:spcBef>
              <a:buNone/>
              <a:defRPr sz="1000">
                <a:solidFill>
                  <a:schemeClr val="lt1"/>
                </a:solidFill>
                <a:latin typeface="Avenir"/>
                <a:ea typeface="Avenir"/>
                <a:cs typeface="Avenir"/>
                <a:sym typeface="Avenir"/>
              </a:defRPr>
            </a:lvl5pPr>
            <a:lvl6pPr indent="0" lvl="5" marL="0" algn="r">
              <a:spcBef>
                <a:spcPts val="0"/>
              </a:spcBef>
              <a:buNone/>
              <a:defRPr sz="1000">
                <a:solidFill>
                  <a:schemeClr val="lt1"/>
                </a:solidFill>
                <a:latin typeface="Avenir"/>
                <a:ea typeface="Avenir"/>
                <a:cs typeface="Avenir"/>
                <a:sym typeface="Avenir"/>
              </a:defRPr>
            </a:lvl6pPr>
            <a:lvl7pPr indent="0" lvl="6" marL="0" algn="r">
              <a:spcBef>
                <a:spcPts val="0"/>
              </a:spcBef>
              <a:buNone/>
              <a:defRPr sz="1000">
                <a:solidFill>
                  <a:schemeClr val="lt1"/>
                </a:solidFill>
                <a:latin typeface="Avenir"/>
                <a:ea typeface="Avenir"/>
                <a:cs typeface="Avenir"/>
                <a:sym typeface="Avenir"/>
              </a:defRPr>
            </a:lvl7pPr>
            <a:lvl8pPr indent="0" lvl="7" marL="0" algn="r">
              <a:spcBef>
                <a:spcPts val="0"/>
              </a:spcBef>
              <a:buNone/>
              <a:defRPr sz="1000">
                <a:solidFill>
                  <a:schemeClr val="lt1"/>
                </a:solidFill>
                <a:latin typeface="Avenir"/>
                <a:ea typeface="Avenir"/>
                <a:cs typeface="Avenir"/>
                <a:sym typeface="Avenir"/>
              </a:defRPr>
            </a:lvl8pPr>
            <a:lvl9pPr indent="0" lvl="8" marL="0" algn="r">
              <a:spcBef>
                <a:spcPts val="0"/>
              </a:spcBef>
              <a:buNone/>
              <a:defRPr sz="1000">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
        <p:nvSpPr>
          <p:cNvPr id="452" name="Google Shape;452;p31"/>
          <p:cNvSpPr/>
          <p:nvPr/>
        </p:nvSpPr>
        <p:spPr>
          <a:xfrm>
            <a:off x="5868264" y="1859479"/>
            <a:ext cx="274320" cy="27432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cxnSp>
        <p:nvCxnSpPr>
          <p:cNvPr id="453" name="Google Shape;453;p31"/>
          <p:cNvCxnSpPr>
            <a:stCxn id="417" idx="4"/>
          </p:cNvCxnSpPr>
          <p:nvPr/>
        </p:nvCxnSpPr>
        <p:spPr>
          <a:xfrm flipH="1" rot="10800000">
            <a:off x="0" y="1991835"/>
            <a:ext cx="5931900" cy="33900"/>
          </a:xfrm>
          <a:prstGeom prst="straightConnector1">
            <a:avLst/>
          </a:prstGeom>
          <a:noFill/>
          <a:ln cap="flat" cmpd="sng" w="50800">
            <a:solidFill>
              <a:schemeClr val="dk2"/>
            </a:solidFill>
            <a:prstDash val="solid"/>
            <a:miter lim="800000"/>
            <a:headEnd len="sm" w="sm" type="none"/>
            <a:tailEnd len="sm" w="sm" type="none"/>
          </a:ln>
        </p:spPr>
      </p:cxnSp>
    </p:spTree>
  </p:cSld>
  <p:clrMapOvr>
    <a:masterClrMapping/>
  </p:clrMapOvr>
  <p:extLst>
    <p:ext uri="{DCECCB84-F9BA-43D5-87BE-67443E8EF086}">
      <p15:sldGuideLst>
        <p15:guide id="1" orient="horz" pos="1080">
          <p15:clr>
            <a:srgbClr val="FBAE40"/>
          </p15:clr>
        </p15:guide>
        <p15:guide id="2" orient="horz" pos="2160">
          <p15:clr>
            <a:srgbClr val="FBAE40"/>
          </p15:clr>
        </p15:guide>
        <p15:guide id="3" orient="horz" pos="3240">
          <p15:clr>
            <a:srgbClr val="FBAE40"/>
          </p15:clr>
        </p15:guide>
        <p15:guide id="4" orient="horz" pos="225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layout with icons">
  <p:cSld name="3 Column layout with icons">
    <p:bg>
      <p:bgPr>
        <a:solidFill>
          <a:schemeClr val="dk2"/>
        </a:solidFill>
      </p:bgPr>
    </p:bg>
    <p:spTree>
      <p:nvGrpSpPr>
        <p:cNvPr id="454" name="Shape 454"/>
        <p:cNvGrpSpPr/>
        <p:nvPr/>
      </p:nvGrpSpPr>
      <p:grpSpPr>
        <a:xfrm>
          <a:off x="0" y="0"/>
          <a:ext cx="0" cy="0"/>
          <a:chOff x="0" y="0"/>
          <a:chExt cx="0" cy="0"/>
        </a:xfrm>
      </p:grpSpPr>
      <p:sp>
        <p:nvSpPr>
          <p:cNvPr id="455" name="Google Shape;455;p32"/>
          <p:cNvSpPr txBox="1"/>
          <p:nvPr>
            <p:ph type="title"/>
          </p:nvPr>
        </p:nvSpPr>
        <p:spPr>
          <a:xfrm>
            <a:off x="1552574" y="896112"/>
            <a:ext cx="9725026" cy="132588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accent1"/>
              </a:buClr>
              <a:buSzPts val="4400"/>
              <a:buFont typeface="Avenir"/>
              <a:buNone/>
              <a:defRPr cap="none">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6" name="Google Shape;456;p32"/>
          <p:cNvSpPr/>
          <p:nvPr>
            <p:ph idx="2" type="clipArt"/>
          </p:nvPr>
        </p:nvSpPr>
        <p:spPr>
          <a:xfrm>
            <a:off x="2469641" y="2184400"/>
            <a:ext cx="914400" cy="914400"/>
          </a:xfrm>
          <a:prstGeom prst="rect">
            <a:avLst/>
          </a:prstGeom>
          <a:noFill/>
          <a:ln>
            <a:noFill/>
          </a:ln>
        </p:spPr>
      </p:sp>
      <p:sp>
        <p:nvSpPr>
          <p:cNvPr id="457" name="Google Shape;457;p32"/>
          <p:cNvSpPr/>
          <p:nvPr>
            <p:ph idx="3" type="clipArt"/>
          </p:nvPr>
        </p:nvSpPr>
        <p:spPr>
          <a:xfrm>
            <a:off x="5960930" y="2184654"/>
            <a:ext cx="914400" cy="914400"/>
          </a:xfrm>
          <a:prstGeom prst="rect">
            <a:avLst/>
          </a:prstGeom>
          <a:noFill/>
          <a:ln>
            <a:noFill/>
          </a:ln>
        </p:spPr>
      </p:sp>
      <p:sp>
        <p:nvSpPr>
          <p:cNvPr id="458" name="Google Shape;458;p32"/>
          <p:cNvSpPr/>
          <p:nvPr>
            <p:ph idx="4" type="clipArt"/>
          </p:nvPr>
        </p:nvSpPr>
        <p:spPr>
          <a:xfrm>
            <a:off x="9439445" y="2184400"/>
            <a:ext cx="914400" cy="914400"/>
          </a:xfrm>
          <a:prstGeom prst="rect">
            <a:avLst/>
          </a:prstGeom>
          <a:noFill/>
          <a:ln>
            <a:noFill/>
          </a:ln>
        </p:spPr>
      </p:sp>
      <p:sp>
        <p:nvSpPr>
          <p:cNvPr id="459" name="Google Shape;459;p32"/>
          <p:cNvSpPr txBox="1"/>
          <p:nvPr>
            <p:ph idx="1" type="body"/>
          </p:nvPr>
        </p:nvSpPr>
        <p:spPr>
          <a:xfrm>
            <a:off x="1555241" y="3366741"/>
            <a:ext cx="2743200" cy="4572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3"/>
              </a:buClr>
              <a:buSzPts val="2000"/>
              <a:buNone/>
              <a:defRPr b="1" sz="2000" cap="none">
                <a:solidFill>
                  <a:schemeClr val="accent3"/>
                </a:solidFil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0" name="Google Shape;460;p32"/>
          <p:cNvSpPr txBox="1"/>
          <p:nvPr>
            <p:ph idx="5" type="body"/>
          </p:nvPr>
        </p:nvSpPr>
        <p:spPr>
          <a:xfrm>
            <a:off x="1555241" y="3901419"/>
            <a:ext cx="2743200" cy="2103120"/>
          </a:xfrm>
          <a:prstGeom prst="rect">
            <a:avLst/>
          </a:prstGeom>
          <a:noFill/>
          <a:ln>
            <a:noFill/>
          </a:ln>
        </p:spPr>
        <p:txBody>
          <a:bodyPr anchorCtr="0" anchor="t" bIns="45700" lIns="91425" spcFirstLastPara="1" rIns="91425" wrap="square" tIns="45700">
            <a:normAutofit/>
          </a:bodyPr>
          <a:lstStyle>
            <a:lvl1pPr indent="-228600" lvl="0" marL="457200" algn="ctr">
              <a:lnSpc>
                <a:spcPct val="125000"/>
              </a:lnSpc>
              <a:spcBef>
                <a:spcPts val="1000"/>
              </a:spcBef>
              <a:spcAft>
                <a:spcPts val="0"/>
              </a:spcAft>
              <a:buClr>
                <a:schemeClr val="dk1"/>
              </a:buClr>
              <a:buSzPts val="1600"/>
              <a:buNone/>
              <a:defRPr sz="1600"/>
            </a:lvl1pPr>
            <a:lvl2pPr indent="-228600" lvl="1" marL="914400" algn="ctr">
              <a:lnSpc>
                <a:spcPct val="125000"/>
              </a:lnSpc>
              <a:spcBef>
                <a:spcPts val="500"/>
              </a:spcBef>
              <a:spcAft>
                <a:spcPts val="0"/>
              </a:spcAft>
              <a:buClr>
                <a:schemeClr val="dk1"/>
              </a:buClr>
              <a:buSzPts val="1600"/>
              <a:buNone/>
              <a:defRPr sz="1600"/>
            </a:lvl2pPr>
            <a:lvl3pPr indent="-228600" lvl="2" marL="1371600" algn="ctr">
              <a:lnSpc>
                <a:spcPct val="125000"/>
              </a:lnSpc>
              <a:spcBef>
                <a:spcPts val="500"/>
              </a:spcBef>
              <a:spcAft>
                <a:spcPts val="0"/>
              </a:spcAft>
              <a:buClr>
                <a:schemeClr val="dk1"/>
              </a:buClr>
              <a:buSzPts val="1600"/>
              <a:buNone/>
              <a:defRPr sz="1600"/>
            </a:lvl3pPr>
            <a:lvl4pPr indent="-228600" lvl="3" marL="1828800" algn="ctr">
              <a:lnSpc>
                <a:spcPct val="125000"/>
              </a:lnSpc>
              <a:spcBef>
                <a:spcPts val="500"/>
              </a:spcBef>
              <a:spcAft>
                <a:spcPts val="0"/>
              </a:spcAft>
              <a:buClr>
                <a:schemeClr val="dk1"/>
              </a:buClr>
              <a:buSzPts val="1600"/>
              <a:buNone/>
              <a:defRPr sz="1600"/>
            </a:lvl4pPr>
            <a:lvl5pPr indent="-228600" lvl="4" marL="2286000" algn="ctr">
              <a:lnSpc>
                <a:spcPct val="125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 name="Google Shape;461;p32"/>
          <p:cNvSpPr txBox="1"/>
          <p:nvPr>
            <p:ph idx="6" type="body"/>
          </p:nvPr>
        </p:nvSpPr>
        <p:spPr>
          <a:xfrm>
            <a:off x="5046530" y="3359890"/>
            <a:ext cx="2743200" cy="4572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3"/>
              </a:buClr>
              <a:buSzPts val="2000"/>
              <a:buNone/>
              <a:defRPr b="1" sz="2000" cap="none">
                <a:solidFill>
                  <a:schemeClr val="accent3"/>
                </a:solidFil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2" name="Google Shape;462;p32"/>
          <p:cNvSpPr txBox="1"/>
          <p:nvPr>
            <p:ph idx="7" type="body"/>
          </p:nvPr>
        </p:nvSpPr>
        <p:spPr>
          <a:xfrm>
            <a:off x="5046530" y="3894568"/>
            <a:ext cx="2743200" cy="2103120"/>
          </a:xfrm>
          <a:prstGeom prst="rect">
            <a:avLst/>
          </a:prstGeom>
          <a:noFill/>
          <a:ln>
            <a:noFill/>
          </a:ln>
        </p:spPr>
        <p:txBody>
          <a:bodyPr anchorCtr="0" anchor="t" bIns="45700" lIns="91425" spcFirstLastPara="1" rIns="91425" wrap="square" tIns="45700">
            <a:normAutofit/>
          </a:bodyPr>
          <a:lstStyle>
            <a:lvl1pPr indent="-228600" lvl="0" marL="457200" algn="ctr">
              <a:lnSpc>
                <a:spcPct val="125000"/>
              </a:lnSpc>
              <a:spcBef>
                <a:spcPts val="1000"/>
              </a:spcBef>
              <a:spcAft>
                <a:spcPts val="0"/>
              </a:spcAft>
              <a:buClr>
                <a:schemeClr val="dk1"/>
              </a:buClr>
              <a:buSzPts val="1600"/>
              <a:buNone/>
              <a:defRPr sz="1600"/>
            </a:lvl1pPr>
            <a:lvl2pPr indent="-228600" lvl="1" marL="914400" algn="ctr">
              <a:lnSpc>
                <a:spcPct val="125000"/>
              </a:lnSpc>
              <a:spcBef>
                <a:spcPts val="500"/>
              </a:spcBef>
              <a:spcAft>
                <a:spcPts val="0"/>
              </a:spcAft>
              <a:buClr>
                <a:schemeClr val="dk1"/>
              </a:buClr>
              <a:buSzPts val="1600"/>
              <a:buNone/>
              <a:defRPr sz="1600"/>
            </a:lvl2pPr>
            <a:lvl3pPr indent="-228600" lvl="2" marL="1371600" algn="ctr">
              <a:lnSpc>
                <a:spcPct val="125000"/>
              </a:lnSpc>
              <a:spcBef>
                <a:spcPts val="500"/>
              </a:spcBef>
              <a:spcAft>
                <a:spcPts val="0"/>
              </a:spcAft>
              <a:buClr>
                <a:schemeClr val="dk1"/>
              </a:buClr>
              <a:buSzPts val="1600"/>
              <a:buNone/>
              <a:defRPr sz="1600"/>
            </a:lvl3pPr>
            <a:lvl4pPr indent="-228600" lvl="3" marL="1828800" algn="ctr">
              <a:lnSpc>
                <a:spcPct val="125000"/>
              </a:lnSpc>
              <a:spcBef>
                <a:spcPts val="500"/>
              </a:spcBef>
              <a:spcAft>
                <a:spcPts val="0"/>
              </a:spcAft>
              <a:buClr>
                <a:schemeClr val="dk1"/>
              </a:buClr>
              <a:buSzPts val="1600"/>
              <a:buNone/>
              <a:defRPr sz="1600"/>
            </a:lvl4pPr>
            <a:lvl5pPr indent="-228600" lvl="4" marL="2286000" algn="ctr">
              <a:lnSpc>
                <a:spcPct val="125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 name="Google Shape;463;p32"/>
          <p:cNvSpPr txBox="1"/>
          <p:nvPr>
            <p:ph idx="8" type="body"/>
          </p:nvPr>
        </p:nvSpPr>
        <p:spPr>
          <a:xfrm>
            <a:off x="8525045" y="3364836"/>
            <a:ext cx="2743200" cy="457200"/>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3"/>
              </a:buClr>
              <a:buSzPts val="2000"/>
              <a:buNone/>
              <a:defRPr b="1" sz="2000" cap="none">
                <a:solidFill>
                  <a:schemeClr val="accent3"/>
                </a:solidFil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4" name="Google Shape;464;p32"/>
          <p:cNvSpPr txBox="1"/>
          <p:nvPr>
            <p:ph idx="9" type="body"/>
          </p:nvPr>
        </p:nvSpPr>
        <p:spPr>
          <a:xfrm>
            <a:off x="8525045" y="3901419"/>
            <a:ext cx="2743200" cy="2103120"/>
          </a:xfrm>
          <a:prstGeom prst="rect">
            <a:avLst/>
          </a:prstGeom>
          <a:noFill/>
          <a:ln>
            <a:noFill/>
          </a:ln>
        </p:spPr>
        <p:txBody>
          <a:bodyPr anchorCtr="0" anchor="t" bIns="45700" lIns="91425" spcFirstLastPara="1" rIns="91425" wrap="square" tIns="45700">
            <a:normAutofit/>
          </a:bodyPr>
          <a:lstStyle>
            <a:lvl1pPr indent="-228600" lvl="0" marL="457200" algn="ctr">
              <a:lnSpc>
                <a:spcPct val="125000"/>
              </a:lnSpc>
              <a:spcBef>
                <a:spcPts val="1000"/>
              </a:spcBef>
              <a:spcAft>
                <a:spcPts val="0"/>
              </a:spcAft>
              <a:buClr>
                <a:schemeClr val="dk1"/>
              </a:buClr>
              <a:buSzPts val="1600"/>
              <a:buNone/>
              <a:defRPr sz="1600"/>
            </a:lvl1pPr>
            <a:lvl2pPr indent="-228600" lvl="1" marL="914400" algn="ctr">
              <a:lnSpc>
                <a:spcPct val="125000"/>
              </a:lnSpc>
              <a:spcBef>
                <a:spcPts val="500"/>
              </a:spcBef>
              <a:spcAft>
                <a:spcPts val="0"/>
              </a:spcAft>
              <a:buClr>
                <a:schemeClr val="dk1"/>
              </a:buClr>
              <a:buSzPts val="1600"/>
              <a:buNone/>
              <a:defRPr sz="1600"/>
            </a:lvl2pPr>
            <a:lvl3pPr indent="-228600" lvl="2" marL="1371600" algn="ctr">
              <a:lnSpc>
                <a:spcPct val="125000"/>
              </a:lnSpc>
              <a:spcBef>
                <a:spcPts val="500"/>
              </a:spcBef>
              <a:spcAft>
                <a:spcPts val="0"/>
              </a:spcAft>
              <a:buClr>
                <a:schemeClr val="dk1"/>
              </a:buClr>
              <a:buSzPts val="1600"/>
              <a:buNone/>
              <a:defRPr sz="1600"/>
            </a:lvl3pPr>
            <a:lvl4pPr indent="-228600" lvl="3" marL="1828800" algn="ctr">
              <a:lnSpc>
                <a:spcPct val="125000"/>
              </a:lnSpc>
              <a:spcBef>
                <a:spcPts val="500"/>
              </a:spcBef>
              <a:spcAft>
                <a:spcPts val="0"/>
              </a:spcAft>
              <a:buClr>
                <a:schemeClr val="dk1"/>
              </a:buClr>
              <a:buSzPts val="1600"/>
              <a:buNone/>
              <a:defRPr sz="1600"/>
            </a:lvl4pPr>
            <a:lvl5pPr indent="-228600" lvl="4" marL="2286000" algn="ctr">
              <a:lnSpc>
                <a:spcPct val="125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465" name="Google Shape;465;p32"/>
          <p:cNvGrpSpPr/>
          <p:nvPr/>
        </p:nvGrpSpPr>
        <p:grpSpPr>
          <a:xfrm>
            <a:off x="-1000" y="0"/>
            <a:ext cx="1015984" cy="6858000"/>
            <a:chOff x="-1000" y="0"/>
            <a:chExt cx="1015984" cy="6858000"/>
          </a:xfrm>
        </p:grpSpPr>
        <p:sp>
          <p:nvSpPr>
            <p:cNvPr id="466" name="Google Shape;466;p32"/>
            <p:cNvSpPr/>
            <p:nvPr/>
          </p:nvSpPr>
          <p:spPr>
            <a:xfrm>
              <a:off x="0" y="4828032"/>
              <a:ext cx="1014984" cy="2029968"/>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467" name="Google Shape;467;p32"/>
            <p:cNvSpPr/>
            <p:nvPr/>
          </p:nvSpPr>
          <p:spPr>
            <a:xfrm>
              <a:off x="0" y="2833299"/>
              <a:ext cx="1014984" cy="202996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468" name="Google Shape;468;p32"/>
            <p:cNvSpPr/>
            <p:nvPr/>
          </p:nvSpPr>
          <p:spPr>
            <a:xfrm>
              <a:off x="0" y="0"/>
              <a:ext cx="1014984" cy="2029968"/>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id="469" name="Google Shape;469;p32"/>
            <p:cNvPicPr preferRelativeResize="0"/>
            <p:nvPr/>
          </p:nvPicPr>
          <p:blipFill rotWithShape="1">
            <a:blip r:embed="rId2">
              <a:alphaModFix/>
            </a:blip>
            <a:srcRect b="0" l="0" r="0" t="0"/>
            <a:stretch/>
          </p:blipFill>
          <p:spPr>
            <a:xfrm rot="5400000">
              <a:off x="-462818" y="552957"/>
              <a:ext cx="1828800" cy="905164"/>
            </a:xfrm>
            <a:prstGeom prst="rect">
              <a:avLst/>
            </a:prstGeom>
            <a:noFill/>
            <a:ln>
              <a:noFill/>
            </a:ln>
          </p:spPr>
        </p:pic>
        <p:sp>
          <p:nvSpPr>
            <p:cNvPr id="470" name="Google Shape;470;p32"/>
            <p:cNvSpPr/>
            <p:nvPr/>
          </p:nvSpPr>
          <p:spPr>
            <a:xfrm>
              <a:off x="0" y="2029863"/>
              <a:ext cx="1014984" cy="812951"/>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471" name="Google Shape;471;p32"/>
            <p:cNvSpPr/>
            <p:nvPr/>
          </p:nvSpPr>
          <p:spPr>
            <a:xfrm rot="10800000">
              <a:off x="100582" y="2932749"/>
              <a:ext cx="914400" cy="1828800"/>
            </a:xfrm>
            <a:custGeom>
              <a:rect b="b" l="l" r="r" t="t"/>
              <a:pathLst>
                <a:path extrusionOk="0" h="1828800" w="915648">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rgbClr val="D4D0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id="472" name="Google Shape;472;p32"/>
            <p:cNvPicPr preferRelativeResize="0"/>
            <p:nvPr/>
          </p:nvPicPr>
          <p:blipFill rotWithShape="1">
            <a:blip r:embed="rId3">
              <a:alphaModFix/>
            </a:blip>
            <a:srcRect b="0" l="0" r="0" t="0"/>
            <a:stretch/>
          </p:blipFill>
          <p:spPr>
            <a:xfrm rot="5400000">
              <a:off x="-457200" y="5380762"/>
              <a:ext cx="1828800" cy="914400"/>
            </a:xfrm>
            <a:prstGeom prst="rect">
              <a:avLst/>
            </a:prstGeom>
            <a:noFill/>
            <a:ln>
              <a:noFill/>
            </a:ln>
          </p:spPr>
        </p:pic>
      </p:grpSp>
      <p:sp>
        <p:nvSpPr>
          <p:cNvPr id="473" name="Google Shape;473;p32"/>
          <p:cNvSpPr txBox="1"/>
          <p:nvPr>
            <p:ph idx="10" type="dt"/>
          </p:nvPr>
        </p:nvSpPr>
        <p:spPr>
          <a:xfrm>
            <a:off x="1554480" y="6353175"/>
            <a:ext cx="109728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4" name="Google Shape;474;p32"/>
          <p:cNvSpPr txBox="1"/>
          <p:nvPr>
            <p:ph idx="11" type="ftr"/>
          </p:nvPr>
        </p:nvSpPr>
        <p:spPr>
          <a:xfrm>
            <a:off x="5744527" y="6350000"/>
            <a:ext cx="22860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 name="Google Shape;475;p32"/>
          <p:cNvSpPr txBox="1"/>
          <p:nvPr>
            <p:ph idx="12" type="sldNum"/>
          </p:nvPr>
        </p:nvSpPr>
        <p:spPr>
          <a:xfrm>
            <a:off x="11123295" y="6356350"/>
            <a:ext cx="457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00">
                <a:solidFill>
                  <a:srgbClr val="3F3F3F"/>
                </a:solidFill>
                <a:latin typeface="Avenir"/>
                <a:ea typeface="Avenir"/>
                <a:cs typeface="Avenir"/>
                <a:sym typeface="Avenir"/>
              </a:defRPr>
            </a:lvl1pPr>
            <a:lvl2pPr indent="0" lvl="1" marL="0" algn="r">
              <a:spcBef>
                <a:spcPts val="0"/>
              </a:spcBef>
              <a:buNone/>
              <a:defRPr sz="1000">
                <a:solidFill>
                  <a:srgbClr val="3F3F3F"/>
                </a:solidFill>
                <a:latin typeface="Avenir"/>
                <a:ea typeface="Avenir"/>
                <a:cs typeface="Avenir"/>
                <a:sym typeface="Avenir"/>
              </a:defRPr>
            </a:lvl2pPr>
            <a:lvl3pPr indent="0" lvl="2" marL="0" algn="r">
              <a:spcBef>
                <a:spcPts val="0"/>
              </a:spcBef>
              <a:buNone/>
              <a:defRPr sz="1000">
                <a:solidFill>
                  <a:srgbClr val="3F3F3F"/>
                </a:solidFill>
                <a:latin typeface="Avenir"/>
                <a:ea typeface="Avenir"/>
                <a:cs typeface="Avenir"/>
                <a:sym typeface="Avenir"/>
              </a:defRPr>
            </a:lvl3pPr>
            <a:lvl4pPr indent="0" lvl="3" marL="0" algn="r">
              <a:spcBef>
                <a:spcPts val="0"/>
              </a:spcBef>
              <a:buNone/>
              <a:defRPr sz="1000">
                <a:solidFill>
                  <a:srgbClr val="3F3F3F"/>
                </a:solidFill>
                <a:latin typeface="Avenir"/>
                <a:ea typeface="Avenir"/>
                <a:cs typeface="Avenir"/>
                <a:sym typeface="Avenir"/>
              </a:defRPr>
            </a:lvl4pPr>
            <a:lvl5pPr indent="0" lvl="4" marL="0" algn="r">
              <a:spcBef>
                <a:spcPts val="0"/>
              </a:spcBef>
              <a:buNone/>
              <a:defRPr sz="1000">
                <a:solidFill>
                  <a:srgbClr val="3F3F3F"/>
                </a:solidFill>
                <a:latin typeface="Avenir"/>
                <a:ea typeface="Avenir"/>
                <a:cs typeface="Avenir"/>
                <a:sym typeface="Avenir"/>
              </a:defRPr>
            </a:lvl5pPr>
            <a:lvl6pPr indent="0" lvl="5" marL="0" algn="r">
              <a:spcBef>
                <a:spcPts val="0"/>
              </a:spcBef>
              <a:buNone/>
              <a:defRPr sz="1000">
                <a:solidFill>
                  <a:srgbClr val="3F3F3F"/>
                </a:solidFill>
                <a:latin typeface="Avenir"/>
                <a:ea typeface="Avenir"/>
                <a:cs typeface="Avenir"/>
                <a:sym typeface="Avenir"/>
              </a:defRPr>
            </a:lvl6pPr>
            <a:lvl7pPr indent="0" lvl="6" marL="0" algn="r">
              <a:spcBef>
                <a:spcPts val="0"/>
              </a:spcBef>
              <a:buNone/>
              <a:defRPr sz="1000">
                <a:solidFill>
                  <a:srgbClr val="3F3F3F"/>
                </a:solidFill>
                <a:latin typeface="Avenir"/>
                <a:ea typeface="Avenir"/>
                <a:cs typeface="Avenir"/>
                <a:sym typeface="Avenir"/>
              </a:defRPr>
            </a:lvl7pPr>
            <a:lvl8pPr indent="0" lvl="7" marL="0" algn="r">
              <a:spcBef>
                <a:spcPts val="0"/>
              </a:spcBef>
              <a:buNone/>
              <a:defRPr sz="1000">
                <a:solidFill>
                  <a:srgbClr val="3F3F3F"/>
                </a:solidFill>
                <a:latin typeface="Avenir"/>
                <a:ea typeface="Avenir"/>
                <a:cs typeface="Avenir"/>
                <a:sym typeface="Avenir"/>
              </a:defRPr>
            </a:lvl8pPr>
            <a:lvl9pPr indent="0" lvl="8" marL="0" algn="r">
              <a:spcBef>
                <a:spcPts val="0"/>
              </a:spcBef>
              <a:buNone/>
              <a:defRPr sz="1000">
                <a:solidFill>
                  <a:srgbClr val="3F3F3F"/>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venir"/>
              <a:buNone/>
              <a:defRPr b="1" i="0" sz="4400" u="none" cap="none" strike="noStrike">
                <a:solidFill>
                  <a:schemeClr val="dk1"/>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venir"/>
                <a:ea typeface="Avenir"/>
                <a:cs typeface="Avenir"/>
                <a:sym typeface="Avenir"/>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venir"/>
                <a:ea typeface="Avenir"/>
                <a:cs typeface="Avenir"/>
                <a:sym typeface="Avenir"/>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9pPr>
          </a:lstStyle>
          <a:p/>
        </p:txBody>
      </p:sp>
      <p:sp>
        <p:nvSpPr>
          <p:cNvPr id="12" name="Google Shape;12;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rgbClr val="888888"/>
                </a:solidFill>
                <a:latin typeface="Avenir"/>
                <a:ea typeface="Avenir"/>
                <a:cs typeface="Avenir"/>
                <a:sym typeface="Avenir"/>
              </a:defRPr>
            </a:lvl1pPr>
            <a:lvl2pPr lvl="1"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2pPr>
            <a:lvl3pPr lvl="2"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3pPr>
            <a:lvl4pPr lvl="3"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4pPr>
            <a:lvl5pPr lvl="4"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5pPr>
            <a:lvl6pPr lvl="5"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6pPr>
            <a:lvl7pPr lvl="6"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7pPr>
            <a:lvl8pPr lvl="7"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8pPr>
            <a:lvl9pPr lvl="8"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9pPr>
          </a:lstStyle>
          <a:p/>
        </p:txBody>
      </p:sp>
      <p:sp>
        <p:nvSpPr>
          <p:cNvPr id="13" name="Google Shape;13;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000" u="none" cap="none" strike="noStrike">
                <a:solidFill>
                  <a:srgbClr val="888888"/>
                </a:solidFill>
                <a:latin typeface="Avenir"/>
                <a:ea typeface="Avenir"/>
                <a:cs typeface="Avenir"/>
                <a:sym typeface="Avenir"/>
              </a:defRPr>
            </a:lvl1pPr>
            <a:lvl2pPr lvl="1"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2pPr>
            <a:lvl3pPr lvl="2"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3pPr>
            <a:lvl4pPr lvl="3"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4pPr>
            <a:lvl5pPr lvl="4"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5pPr>
            <a:lvl6pPr lvl="5"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6pPr>
            <a:lvl7pPr lvl="6"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7pPr>
            <a:lvl8pPr lvl="7"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8pPr>
            <a:lvl9pPr lvl="8"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9pPr>
          </a:lstStyle>
          <a:p/>
        </p:txBody>
      </p:sp>
      <p:sp>
        <p:nvSpPr>
          <p:cNvPr id="14" name="Google Shape;14;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rgbClr val="888888"/>
                </a:solidFill>
                <a:latin typeface="Avenir"/>
                <a:ea typeface="Avenir"/>
                <a:cs typeface="Avenir"/>
                <a:sym typeface="Avenir"/>
              </a:defRPr>
            </a:lvl1pPr>
            <a:lvl2pPr indent="0" lvl="1" marL="0" marR="0" rtl="0" algn="r">
              <a:spcBef>
                <a:spcPts val="0"/>
              </a:spcBef>
              <a:buNone/>
              <a:defRPr b="0" i="0" sz="1000" u="none" cap="none" strike="noStrike">
                <a:solidFill>
                  <a:srgbClr val="888888"/>
                </a:solidFill>
                <a:latin typeface="Avenir"/>
                <a:ea typeface="Avenir"/>
                <a:cs typeface="Avenir"/>
                <a:sym typeface="Avenir"/>
              </a:defRPr>
            </a:lvl2pPr>
            <a:lvl3pPr indent="0" lvl="2" marL="0" marR="0" rtl="0" algn="r">
              <a:spcBef>
                <a:spcPts val="0"/>
              </a:spcBef>
              <a:buNone/>
              <a:defRPr b="0" i="0" sz="1000" u="none" cap="none" strike="noStrike">
                <a:solidFill>
                  <a:srgbClr val="888888"/>
                </a:solidFill>
                <a:latin typeface="Avenir"/>
                <a:ea typeface="Avenir"/>
                <a:cs typeface="Avenir"/>
                <a:sym typeface="Avenir"/>
              </a:defRPr>
            </a:lvl3pPr>
            <a:lvl4pPr indent="0" lvl="3" marL="0" marR="0" rtl="0" algn="r">
              <a:spcBef>
                <a:spcPts val="0"/>
              </a:spcBef>
              <a:buNone/>
              <a:defRPr b="0" i="0" sz="1000" u="none" cap="none" strike="noStrike">
                <a:solidFill>
                  <a:srgbClr val="888888"/>
                </a:solidFill>
                <a:latin typeface="Avenir"/>
                <a:ea typeface="Avenir"/>
                <a:cs typeface="Avenir"/>
                <a:sym typeface="Avenir"/>
              </a:defRPr>
            </a:lvl4pPr>
            <a:lvl5pPr indent="0" lvl="4" marL="0" marR="0" rtl="0" algn="r">
              <a:spcBef>
                <a:spcPts val="0"/>
              </a:spcBef>
              <a:buNone/>
              <a:defRPr b="0" i="0" sz="1000" u="none" cap="none" strike="noStrike">
                <a:solidFill>
                  <a:srgbClr val="888888"/>
                </a:solidFill>
                <a:latin typeface="Avenir"/>
                <a:ea typeface="Avenir"/>
                <a:cs typeface="Avenir"/>
                <a:sym typeface="Avenir"/>
              </a:defRPr>
            </a:lvl5pPr>
            <a:lvl6pPr indent="0" lvl="5" marL="0" marR="0" rtl="0" algn="r">
              <a:spcBef>
                <a:spcPts val="0"/>
              </a:spcBef>
              <a:buNone/>
              <a:defRPr b="0" i="0" sz="1000" u="none" cap="none" strike="noStrike">
                <a:solidFill>
                  <a:srgbClr val="888888"/>
                </a:solidFill>
                <a:latin typeface="Avenir"/>
                <a:ea typeface="Avenir"/>
                <a:cs typeface="Avenir"/>
                <a:sym typeface="Avenir"/>
              </a:defRPr>
            </a:lvl6pPr>
            <a:lvl7pPr indent="0" lvl="6" marL="0" marR="0" rtl="0" algn="r">
              <a:spcBef>
                <a:spcPts val="0"/>
              </a:spcBef>
              <a:buNone/>
              <a:defRPr b="0" i="0" sz="1000" u="none" cap="none" strike="noStrike">
                <a:solidFill>
                  <a:srgbClr val="888888"/>
                </a:solidFill>
                <a:latin typeface="Avenir"/>
                <a:ea typeface="Avenir"/>
                <a:cs typeface="Avenir"/>
                <a:sym typeface="Avenir"/>
              </a:defRPr>
            </a:lvl7pPr>
            <a:lvl8pPr indent="0" lvl="7" marL="0" marR="0" rtl="0" algn="r">
              <a:spcBef>
                <a:spcPts val="0"/>
              </a:spcBef>
              <a:buNone/>
              <a:defRPr b="0" i="0" sz="1000" u="none" cap="none" strike="noStrike">
                <a:solidFill>
                  <a:srgbClr val="888888"/>
                </a:solidFill>
                <a:latin typeface="Avenir"/>
                <a:ea typeface="Avenir"/>
                <a:cs typeface="Avenir"/>
                <a:sym typeface="Avenir"/>
              </a:defRPr>
            </a:lvl8pPr>
            <a:lvl9pPr indent="0" lvl="8" marL="0" marR="0" rtl="0" algn="r">
              <a:spcBef>
                <a:spcPts val="0"/>
              </a:spcBef>
              <a:buNone/>
              <a:defRPr b="0" i="0" sz="1000" u="none" cap="none" strike="noStrik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76">
          <p15:clr>
            <a:srgbClr val="5ACBF0"/>
          </p15:clr>
        </p15:guide>
        <p15:guide id="2" pos="1920">
          <p15:clr>
            <a:srgbClr val="F26B43"/>
          </p15:clr>
        </p15:guide>
        <p15:guide id="3" pos="5760">
          <p15:clr>
            <a:srgbClr val="F26B43"/>
          </p15:clr>
        </p15:guide>
        <p15:guide id="4" orient="horz" pos="2160">
          <p15:clr>
            <a:srgbClr val="F26B43"/>
          </p15:clr>
        </p15:guide>
        <p15:guide id="5" pos="1272">
          <p15:clr>
            <a:srgbClr val="9FCC3B"/>
          </p15:clr>
        </p15:guide>
        <p15:guide id="6" pos="2544">
          <p15:clr>
            <a:srgbClr val="9FCC3B"/>
          </p15:clr>
        </p15:guide>
        <p15:guide id="7" pos="5112">
          <p15:clr>
            <a:srgbClr val="9FCC3B"/>
          </p15:clr>
        </p15:guide>
        <p15:guide id="8" pos="6408">
          <p15:clr>
            <a:srgbClr val="9FCC3B"/>
          </p15:clr>
        </p15:guide>
        <p15:guide id="9" pos="3940">
          <p15:clr>
            <a:srgbClr val="F26B43"/>
          </p15:clr>
        </p15:guide>
        <p15:guide id="10" pos="7104">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37.png"/><Relationship Id="rId5"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hyperlink" Target="https://eveteran-admin-panel-team14.netlify.app/" TargetMode="External"/><Relationship Id="rId4" Type="http://schemas.openxmlformats.org/officeDocument/2006/relationships/hyperlink" Target="https://github.com/kolibri753/eVeteran_chatbot_admin-panel" TargetMode="External"/><Relationship Id="rId5" Type="http://schemas.openxmlformats.org/officeDocument/2006/relationships/image" Target="../media/image32.png"/><Relationship Id="rId6" Type="http://schemas.openxmlformats.org/officeDocument/2006/relationships/image" Target="../media/image31.png"/><Relationship Id="rId7"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hyperlink" Target="https://t.me/AVVAO_hackathon_bot" TargetMode="External"/><Relationship Id="rId4" Type="http://schemas.openxmlformats.org/officeDocument/2006/relationships/hyperlink" Target="https://t.me/AVVAO_hackathon_bot" TargetMode="External"/><Relationship Id="rId5" Type="http://schemas.openxmlformats.org/officeDocument/2006/relationships/hyperlink" Target="https://github.com/dankozz1t/hackathon-bot" TargetMode="External"/><Relationship Id="rId6"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5.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40.png"/><Relationship Id="rId4" Type="http://schemas.openxmlformats.org/officeDocument/2006/relationships/image" Target="../media/image39.png"/><Relationship Id="rId5"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hyperlink" Target="https://t.me/AVVAO_hackathon_bot" TargetMode="External"/><Relationship Id="rId4" Type="http://schemas.openxmlformats.org/officeDocument/2006/relationships/hyperlink" Target="https://github.com/dankozz1t/hackathon-bot" TargetMode="External"/><Relationship Id="rId5" Type="http://schemas.openxmlformats.org/officeDocument/2006/relationships/hyperlink" Target="https://eveteran-admin-panel-team14.netlify.app/" TargetMode="External"/><Relationship Id="rId6" Type="http://schemas.openxmlformats.org/officeDocument/2006/relationships/hyperlink" Target="https://github.com/kolibri753/eVeteran_chatbot_admin-pane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hyperlink" Target="https://www.linkedin.com/in/vitaliy-tymashkov-en/" TargetMode="External"/><Relationship Id="rId4" Type="http://schemas.openxmlformats.org/officeDocument/2006/relationships/hyperlink" Target="https://www.linkedin.com/in/dankozz1/" TargetMode="External"/><Relationship Id="rId5" Type="http://schemas.openxmlformats.org/officeDocument/2006/relationships/hyperlink" Target="https://www.linkedin.com/in/oleksandra-skliar/" TargetMode="External"/><Relationship Id="rId6" Type="http://schemas.openxmlformats.org/officeDocument/2006/relationships/hyperlink" Target="https://www.linkedin.com/in/vira-vakhovska/"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4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1"/>
          <p:cNvSpPr txBox="1"/>
          <p:nvPr>
            <p:ph type="ctrTitle"/>
          </p:nvPr>
        </p:nvSpPr>
        <p:spPr>
          <a:xfrm>
            <a:off x="6084664" y="1122363"/>
            <a:ext cx="5486400" cy="23876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2"/>
              </a:buClr>
              <a:buSzPct val="100000"/>
              <a:buFont typeface="Arial"/>
              <a:buNone/>
            </a:pPr>
            <a:r>
              <a:rPr b="1" i="0" lang="en">
                <a:latin typeface="Arial"/>
                <a:ea typeface="Arial"/>
                <a:cs typeface="Arial"/>
                <a:sym typeface="Arial"/>
              </a:rPr>
              <a:t>TECHGROUND HACKATHON #3</a:t>
            </a:r>
            <a:br>
              <a:rPr b="1" i="0" lang="en">
                <a:latin typeface="Arial"/>
                <a:ea typeface="Arial"/>
                <a:cs typeface="Arial"/>
                <a:sym typeface="Arial"/>
              </a:rPr>
            </a:br>
            <a:r>
              <a:rPr lang="en"/>
              <a:t>PITCH DECK</a:t>
            </a:r>
            <a:endParaRPr/>
          </a:p>
        </p:txBody>
      </p:sp>
      <p:sp>
        <p:nvSpPr>
          <p:cNvPr id="808" name="Google Shape;808;p1"/>
          <p:cNvSpPr txBox="1"/>
          <p:nvPr>
            <p:ph idx="1" type="subTitle"/>
          </p:nvPr>
        </p:nvSpPr>
        <p:spPr>
          <a:xfrm>
            <a:off x="6080759" y="3602037"/>
            <a:ext cx="5486400" cy="2469899"/>
          </a:xfrm>
          <a:prstGeom prst="rect">
            <a:avLst/>
          </a:prstGeom>
          <a:noFill/>
          <a:ln>
            <a:noFill/>
          </a:ln>
        </p:spPr>
        <p:txBody>
          <a:bodyPr anchorCtr="0" anchor="t" bIns="45700" lIns="91425" spcFirstLastPara="1" rIns="91425" wrap="square" tIns="45700">
            <a:normAutofit/>
          </a:bodyPr>
          <a:lstStyle/>
          <a:p>
            <a:pPr indent="0" lvl="0" marL="0" rtl="0" algn="l">
              <a:lnSpc>
                <a:spcPct val="155555"/>
              </a:lnSpc>
              <a:spcBef>
                <a:spcPts val="0"/>
              </a:spcBef>
              <a:spcAft>
                <a:spcPts val="0"/>
              </a:spcAft>
              <a:buClr>
                <a:schemeClr val="dk2"/>
              </a:buClr>
              <a:buSzPts val="1800"/>
              <a:buNone/>
            </a:pPr>
            <a:r>
              <a:rPr b="1" lang="en"/>
              <a:t>Team #14 – AVVAO</a:t>
            </a:r>
            <a:endParaRPr/>
          </a:p>
          <a:p>
            <a:pPr indent="0" lvl="0" marL="0" rtl="0" algn="l">
              <a:lnSpc>
                <a:spcPct val="155555"/>
              </a:lnSpc>
              <a:spcBef>
                <a:spcPts val="0"/>
              </a:spcBef>
              <a:spcAft>
                <a:spcPts val="0"/>
              </a:spcAft>
              <a:buClr>
                <a:schemeClr val="dk2"/>
              </a:buClr>
              <a:buSzPts val="1800"/>
              <a:buNone/>
            </a:pPr>
            <a:r>
              <a:t/>
            </a:r>
            <a:endParaRPr/>
          </a:p>
        </p:txBody>
      </p:sp>
      <p:sp>
        <p:nvSpPr>
          <p:cNvPr id="809" name="Google Shape;809;p1"/>
          <p:cNvSpPr txBox="1"/>
          <p:nvPr/>
        </p:nvSpPr>
        <p:spPr>
          <a:xfrm>
            <a:off x="1448495" y="-1120858"/>
            <a:ext cx="5486400" cy="2387600"/>
          </a:xfrm>
          <a:prstGeom prst="rect">
            <a:avLst/>
          </a:prstGeom>
          <a:noFill/>
          <a:ln>
            <a:noFill/>
          </a:ln>
        </p:spPr>
        <p:txBody>
          <a:bodyPr anchorCtr="0" anchor="b" bIns="45700" lIns="91425" spcFirstLastPara="1" rIns="91425" wrap="square" tIns="45700">
            <a:normAutofit fontScale="97500"/>
          </a:bodyPr>
          <a:lstStyle/>
          <a:p>
            <a:pPr indent="0" lvl="0" marL="0" marR="0" rtl="0" algn="l">
              <a:lnSpc>
                <a:spcPct val="90000"/>
              </a:lnSpc>
              <a:spcBef>
                <a:spcPts val="0"/>
              </a:spcBef>
              <a:spcAft>
                <a:spcPts val="0"/>
              </a:spcAft>
              <a:buClr>
                <a:schemeClr val="dk2"/>
              </a:buClr>
              <a:buSzPct val="100000"/>
              <a:buFont typeface="Arial"/>
              <a:buNone/>
            </a:pPr>
            <a:r>
              <a:rPr b="1" i="0" lang="en" sz="6000" u="none" cap="none" strike="noStrike">
                <a:solidFill>
                  <a:schemeClr val="dk2"/>
                </a:solidFill>
                <a:latin typeface="Arial"/>
                <a:ea typeface="Arial"/>
                <a:cs typeface="Arial"/>
                <a:sym typeface="Arial"/>
              </a:rPr>
              <a:t>LUXOFT</a:t>
            </a:r>
            <a:endParaRPr b="1" i="0" sz="6000" u="none" cap="none" strike="noStrike">
              <a:solidFill>
                <a:schemeClr val="dk2"/>
              </a:solidFill>
              <a:latin typeface="Avenir"/>
              <a:ea typeface="Avenir"/>
              <a:cs typeface="Avenir"/>
              <a:sym typeface="Aveni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5"/>
          <p:cNvSpPr txBox="1"/>
          <p:nvPr>
            <p:ph type="title"/>
          </p:nvPr>
        </p:nvSpPr>
        <p:spPr>
          <a:xfrm>
            <a:off x="914400" y="896112"/>
            <a:ext cx="6800850" cy="132588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accent1"/>
              </a:buClr>
              <a:buSzPts val="4400"/>
              <a:buFont typeface="Avenir"/>
              <a:buNone/>
            </a:pPr>
            <a:r>
              <a:rPr lang="en"/>
              <a:t>UI/UX OVERVIEW</a:t>
            </a:r>
            <a:endParaRPr/>
          </a:p>
        </p:txBody>
      </p:sp>
      <p:sp>
        <p:nvSpPr>
          <p:cNvPr id="903" name="Google Shape;903;p15"/>
          <p:cNvSpPr txBox="1"/>
          <p:nvPr>
            <p:ph idx="1" type="body"/>
          </p:nvPr>
        </p:nvSpPr>
        <p:spPr>
          <a:xfrm>
            <a:off x="914400" y="1559052"/>
            <a:ext cx="3200400" cy="36576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accent3"/>
              </a:buClr>
              <a:buSzPts val="2000"/>
              <a:buNone/>
            </a:pPr>
            <a:r>
              <a:rPr lang="en"/>
              <a:t>ADMIN PANEL</a:t>
            </a:r>
            <a:endParaRPr/>
          </a:p>
        </p:txBody>
      </p:sp>
      <p:sp>
        <p:nvSpPr>
          <p:cNvPr id="904" name="Google Shape;904;p15"/>
          <p:cNvSpPr txBox="1"/>
          <p:nvPr>
            <p:ph idx="12" type="sldNum"/>
          </p:nvPr>
        </p:nvSpPr>
        <p:spPr>
          <a:xfrm>
            <a:off x="11274091" y="6355080"/>
            <a:ext cx="457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id="905" name="Google Shape;905;p15"/>
          <p:cNvPicPr preferRelativeResize="0"/>
          <p:nvPr/>
        </p:nvPicPr>
        <p:blipFill rotWithShape="1">
          <a:blip r:embed="rId3">
            <a:alphaModFix/>
          </a:blip>
          <a:srcRect b="14324" l="9042" r="10577" t="14445"/>
          <a:stretch/>
        </p:blipFill>
        <p:spPr>
          <a:xfrm>
            <a:off x="622700" y="1780250"/>
            <a:ext cx="6637225" cy="4411327"/>
          </a:xfrm>
          <a:prstGeom prst="rect">
            <a:avLst/>
          </a:prstGeom>
          <a:noFill/>
          <a:ln>
            <a:noFill/>
          </a:ln>
        </p:spPr>
      </p:pic>
      <p:sp>
        <p:nvSpPr>
          <p:cNvPr id="906" name="Google Shape;906;p15"/>
          <p:cNvSpPr txBox="1"/>
          <p:nvPr/>
        </p:nvSpPr>
        <p:spPr>
          <a:xfrm>
            <a:off x="920763" y="5824400"/>
            <a:ext cx="6041100" cy="895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a:solidFill>
                  <a:schemeClr val="dk1"/>
                </a:solidFill>
                <a:latin typeface="Avenir"/>
                <a:ea typeface="Avenir"/>
                <a:cs typeface="Avenir"/>
                <a:sym typeface="Avenir"/>
              </a:rPr>
              <a:t>The page for administrator login to the dashboard.</a:t>
            </a:r>
            <a:endParaRPr>
              <a:solidFill>
                <a:schemeClr val="dk1"/>
              </a:solidFill>
              <a:latin typeface="Avenir"/>
              <a:ea typeface="Avenir"/>
              <a:cs typeface="Avenir"/>
              <a:sym typeface="Avenir"/>
            </a:endParaRPr>
          </a:p>
          <a:p>
            <a:pPr indent="0" lvl="0" marL="0" rtl="0" algn="ctr">
              <a:lnSpc>
                <a:spcPct val="115000"/>
              </a:lnSpc>
              <a:spcBef>
                <a:spcPts val="0"/>
              </a:spcBef>
              <a:spcAft>
                <a:spcPts val="0"/>
              </a:spcAft>
              <a:buClr>
                <a:schemeClr val="dk1"/>
              </a:buClr>
              <a:buSzPts val="1100"/>
              <a:buFont typeface="Arial"/>
              <a:buNone/>
            </a:pPr>
            <a:r>
              <a:rPr lang="en">
                <a:solidFill>
                  <a:schemeClr val="dk1"/>
                </a:solidFill>
                <a:latin typeface="Avenir"/>
                <a:ea typeface="Avenir"/>
                <a:cs typeface="Avenir"/>
                <a:sym typeface="Avenir"/>
              </a:rPr>
              <a:t>Login is carried out using a login and password, and it is also possible to reset the password.</a:t>
            </a:r>
            <a:endParaRPr>
              <a:solidFill>
                <a:schemeClr val="dk1"/>
              </a:solidFill>
              <a:latin typeface="Avenir"/>
              <a:ea typeface="Avenir"/>
              <a:cs typeface="Avenir"/>
              <a:sym typeface="Aveni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g2a4112deebc_1_0"/>
          <p:cNvSpPr txBox="1"/>
          <p:nvPr>
            <p:ph idx="1" type="body"/>
          </p:nvPr>
        </p:nvSpPr>
        <p:spPr>
          <a:xfrm>
            <a:off x="297300" y="364125"/>
            <a:ext cx="4693800" cy="3651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 sz="1700">
                <a:solidFill>
                  <a:schemeClr val="accent1"/>
                </a:solidFill>
                <a:latin typeface="Roboto"/>
                <a:ea typeface="Roboto"/>
                <a:cs typeface="Roboto"/>
                <a:sym typeface="Roboto"/>
              </a:rPr>
              <a:t>Dashboard</a:t>
            </a:r>
            <a:r>
              <a:rPr lang="en" sz="1700">
                <a:solidFill>
                  <a:schemeClr val="accent1"/>
                </a:solidFill>
                <a:latin typeface="Roboto"/>
                <a:ea typeface="Roboto"/>
                <a:cs typeface="Roboto"/>
                <a:sym typeface="Roboto"/>
              </a:rPr>
              <a:t>- Home Page</a:t>
            </a:r>
            <a:endParaRPr sz="1700">
              <a:solidFill>
                <a:schemeClr val="accent1"/>
              </a:solidFill>
              <a:latin typeface="Roboto"/>
              <a:ea typeface="Roboto"/>
              <a:cs typeface="Roboto"/>
              <a:sym typeface="Roboto"/>
            </a:endParaRPr>
          </a:p>
          <a:p>
            <a:pPr indent="0" lvl="0" marL="0" rtl="0" algn="l">
              <a:spcBef>
                <a:spcPts val="1500"/>
              </a:spcBef>
              <a:spcAft>
                <a:spcPts val="0"/>
              </a:spcAft>
              <a:buNone/>
            </a:pPr>
            <a:r>
              <a:t/>
            </a:r>
            <a:endParaRPr/>
          </a:p>
        </p:txBody>
      </p:sp>
      <p:sp>
        <p:nvSpPr>
          <p:cNvPr id="913" name="Google Shape;913;g2a4112deebc_1_0"/>
          <p:cNvSpPr txBox="1"/>
          <p:nvPr>
            <p:ph idx="12" type="sldNum"/>
          </p:nvPr>
        </p:nvSpPr>
        <p:spPr>
          <a:xfrm>
            <a:off x="11274091" y="6355080"/>
            <a:ext cx="457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914" name="Google Shape;914;g2a4112deebc_1_0"/>
          <p:cNvPicPr preferRelativeResize="0"/>
          <p:nvPr/>
        </p:nvPicPr>
        <p:blipFill rotWithShape="1">
          <a:blip r:embed="rId3">
            <a:alphaModFix/>
          </a:blip>
          <a:srcRect b="17920" l="10929" r="10100" t="13023"/>
          <a:stretch/>
        </p:blipFill>
        <p:spPr>
          <a:xfrm>
            <a:off x="3329675" y="522725"/>
            <a:ext cx="9449498" cy="6197449"/>
          </a:xfrm>
          <a:prstGeom prst="rect">
            <a:avLst/>
          </a:prstGeom>
          <a:noFill/>
          <a:ln>
            <a:noFill/>
          </a:ln>
        </p:spPr>
      </p:pic>
      <p:sp>
        <p:nvSpPr>
          <p:cNvPr id="915" name="Google Shape;915;g2a4112deebc_1_0"/>
          <p:cNvSpPr txBox="1"/>
          <p:nvPr/>
        </p:nvSpPr>
        <p:spPr>
          <a:xfrm>
            <a:off x="297300" y="1016275"/>
            <a:ext cx="3988800" cy="430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0"/>
              </a:spcAft>
              <a:buNone/>
            </a:pPr>
            <a:r>
              <a:rPr lang="en" sz="1600">
                <a:solidFill>
                  <a:schemeClr val="accent1"/>
                </a:solidFill>
                <a:latin typeface="Roboto"/>
                <a:ea typeface="Roboto"/>
                <a:cs typeface="Roboto"/>
                <a:sym typeface="Roboto"/>
              </a:rPr>
              <a:t>The dashboard on the administrative panel provides the following key insights:</a:t>
            </a:r>
            <a:endParaRPr sz="1600">
              <a:solidFill>
                <a:schemeClr val="accent1"/>
              </a:solidFill>
              <a:latin typeface="Roboto"/>
              <a:ea typeface="Roboto"/>
              <a:cs typeface="Roboto"/>
              <a:sym typeface="Roboto"/>
            </a:endParaRPr>
          </a:p>
          <a:p>
            <a:pPr indent="-330200" lvl="0" marL="457200" rtl="0" algn="l">
              <a:lnSpc>
                <a:spcPct val="115000"/>
              </a:lnSpc>
              <a:spcBef>
                <a:spcPts val="1500"/>
              </a:spcBef>
              <a:spcAft>
                <a:spcPts val="0"/>
              </a:spcAft>
              <a:buClr>
                <a:schemeClr val="accent1"/>
              </a:buClr>
              <a:buSzPts val="1600"/>
              <a:buFont typeface="Roboto"/>
              <a:buChar char="●"/>
            </a:pPr>
            <a:r>
              <a:rPr lang="en" sz="1600">
                <a:solidFill>
                  <a:schemeClr val="accent1"/>
                </a:solidFill>
                <a:latin typeface="Roboto"/>
                <a:ea typeface="Roboto"/>
                <a:cs typeface="Roboto"/>
                <a:sym typeface="Roboto"/>
              </a:rPr>
              <a:t>Number of inquiries, segmented into veterans and family members.</a:t>
            </a:r>
            <a:endParaRPr sz="1600">
              <a:solidFill>
                <a:schemeClr val="accent1"/>
              </a:solidFill>
              <a:latin typeface="Roboto"/>
              <a:ea typeface="Roboto"/>
              <a:cs typeface="Roboto"/>
              <a:sym typeface="Roboto"/>
            </a:endParaRPr>
          </a:p>
          <a:p>
            <a:pPr indent="-330200" lvl="0" marL="457200" rtl="0" algn="l">
              <a:lnSpc>
                <a:spcPct val="115000"/>
              </a:lnSpc>
              <a:spcBef>
                <a:spcPts val="0"/>
              </a:spcBef>
              <a:spcAft>
                <a:spcPts val="0"/>
              </a:spcAft>
              <a:buClr>
                <a:schemeClr val="accent1"/>
              </a:buClr>
              <a:buSzPts val="1600"/>
              <a:buFont typeface="Roboto"/>
              <a:buChar char="●"/>
            </a:pPr>
            <a:r>
              <a:rPr lang="en" sz="1600">
                <a:solidFill>
                  <a:schemeClr val="accent1"/>
                </a:solidFill>
                <a:latin typeface="Roboto"/>
                <a:ea typeface="Roboto"/>
                <a:cs typeface="Roboto"/>
                <a:sym typeface="Roboto"/>
              </a:rPr>
              <a:t>Number of individuals who have inquired, categorized by gender.</a:t>
            </a:r>
            <a:endParaRPr sz="1600">
              <a:solidFill>
                <a:schemeClr val="accent1"/>
              </a:solidFill>
              <a:latin typeface="Roboto"/>
              <a:ea typeface="Roboto"/>
              <a:cs typeface="Roboto"/>
              <a:sym typeface="Roboto"/>
            </a:endParaRPr>
          </a:p>
          <a:p>
            <a:pPr indent="-330200" lvl="0" marL="457200" rtl="0" algn="l">
              <a:lnSpc>
                <a:spcPct val="115000"/>
              </a:lnSpc>
              <a:spcBef>
                <a:spcPts val="0"/>
              </a:spcBef>
              <a:spcAft>
                <a:spcPts val="0"/>
              </a:spcAft>
              <a:buClr>
                <a:schemeClr val="accent1"/>
              </a:buClr>
              <a:buSzPts val="1600"/>
              <a:buFont typeface="Roboto"/>
              <a:buChar char="●"/>
            </a:pPr>
            <a:r>
              <a:rPr lang="en" sz="1600">
                <a:solidFill>
                  <a:schemeClr val="accent1"/>
                </a:solidFill>
                <a:latin typeface="Roboto"/>
                <a:ea typeface="Roboto"/>
                <a:cs typeface="Roboto"/>
                <a:sym typeface="Roboto"/>
              </a:rPr>
              <a:t>Regional distribution of inquiries.</a:t>
            </a:r>
            <a:endParaRPr sz="1600">
              <a:solidFill>
                <a:schemeClr val="accent1"/>
              </a:solidFill>
              <a:latin typeface="Roboto"/>
              <a:ea typeface="Roboto"/>
              <a:cs typeface="Roboto"/>
              <a:sym typeface="Roboto"/>
            </a:endParaRPr>
          </a:p>
          <a:p>
            <a:pPr indent="-330200" lvl="0" marL="457200" rtl="0" algn="l">
              <a:lnSpc>
                <a:spcPct val="115000"/>
              </a:lnSpc>
              <a:spcBef>
                <a:spcPts val="0"/>
              </a:spcBef>
              <a:spcAft>
                <a:spcPts val="0"/>
              </a:spcAft>
              <a:buClr>
                <a:schemeClr val="accent1"/>
              </a:buClr>
              <a:buSzPts val="1600"/>
              <a:buFont typeface="Roboto"/>
              <a:buChar char="●"/>
            </a:pPr>
            <a:r>
              <a:rPr lang="en" sz="1600">
                <a:solidFill>
                  <a:schemeClr val="accent1"/>
                </a:solidFill>
                <a:latin typeface="Roboto"/>
                <a:ea typeface="Roboto"/>
                <a:cs typeface="Roboto"/>
                <a:sym typeface="Roboto"/>
              </a:rPr>
              <a:t>Age demographics.</a:t>
            </a:r>
            <a:endParaRPr sz="1600">
              <a:solidFill>
                <a:schemeClr val="accent1"/>
              </a:solidFill>
              <a:latin typeface="Roboto"/>
              <a:ea typeface="Roboto"/>
              <a:cs typeface="Roboto"/>
              <a:sym typeface="Roboto"/>
            </a:endParaRPr>
          </a:p>
          <a:p>
            <a:pPr indent="-330200" lvl="0" marL="457200" rtl="0" algn="l">
              <a:lnSpc>
                <a:spcPct val="115000"/>
              </a:lnSpc>
              <a:spcBef>
                <a:spcPts val="0"/>
              </a:spcBef>
              <a:spcAft>
                <a:spcPts val="0"/>
              </a:spcAft>
              <a:buClr>
                <a:schemeClr val="accent1"/>
              </a:buClr>
              <a:buSzPts val="1600"/>
              <a:buFont typeface="Roboto"/>
              <a:buChar char="●"/>
            </a:pPr>
            <a:r>
              <a:rPr lang="en" sz="1600">
                <a:solidFill>
                  <a:schemeClr val="accent1"/>
                </a:solidFill>
                <a:latin typeface="Roboto"/>
                <a:ea typeface="Roboto"/>
                <a:cs typeface="Roboto"/>
                <a:sym typeface="Roboto"/>
              </a:rPr>
              <a:t>Frequently asked questions.</a:t>
            </a:r>
            <a:endParaRPr sz="1600">
              <a:solidFill>
                <a:schemeClr val="accent1"/>
              </a:solidFill>
              <a:latin typeface="Roboto"/>
              <a:ea typeface="Roboto"/>
              <a:cs typeface="Roboto"/>
              <a:sym typeface="Roboto"/>
            </a:endParaRPr>
          </a:p>
          <a:p>
            <a:pPr indent="-330200" lvl="0" marL="457200" rtl="0" algn="l">
              <a:lnSpc>
                <a:spcPct val="115000"/>
              </a:lnSpc>
              <a:spcBef>
                <a:spcPts val="0"/>
              </a:spcBef>
              <a:spcAft>
                <a:spcPts val="0"/>
              </a:spcAft>
              <a:buClr>
                <a:schemeClr val="accent1"/>
              </a:buClr>
              <a:buSzPts val="1600"/>
              <a:buFont typeface="Roboto"/>
              <a:buChar char="●"/>
            </a:pPr>
            <a:r>
              <a:rPr lang="en" sz="1600">
                <a:solidFill>
                  <a:schemeClr val="accent1"/>
                </a:solidFill>
                <a:latin typeface="Roboto"/>
                <a:ea typeface="Roboto"/>
                <a:cs typeface="Roboto"/>
                <a:sym typeface="Roboto"/>
              </a:rPr>
              <a:t>Messenger and device usage details.</a:t>
            </a:r>
            <a:endParaRPr sz="1600">
              <a:solidFill>
                <a:schemeClr val="accent1"/>
              </a:solidFill>
              <a:latin typeface="Roboto"/>
              <a:ea typeface="Roboto"/>
              <a:cs typeface="Roboto"/>
              <a:sym typeface="Roboto"/>
            </a:endParaRPr>
          </a:p>
          <a:p>
            <a:pPr indent="-330200" lvl="0" marL="457200" rtl="0" algn="l">
              <a:lnSpc>
                <a:spcPct val="115000"/>
              </a:lnSpc>
              <a:spcBef>
                <a:spcPts val="0"/>
              </a:spcBef>
              <a:spcAft>
                <a:spcPts val="0"/>
              </a:spcAft>
              <a:buClr>
                <a:schemeClr val="accent1"/>
              </a:buClr>
              <a:buSzPts val="1600"/>
              <a:buFont typeface="Roboto"/>
              <a:buChar char="●"/>
            </a:pPr>
            <a:r>
              <a:rPr lang="en" sz="1600">
                <a:solidFill>
                  <a:schemeClr val="accent1"/>
                </a:solidFill>
                <a:latin typeface="Roboto"/>
                <a:ea typeface="Roboto"/>
                <a:cs typeface="Roboto"/>
                <a:sym typeface="Roboto"/>
              </a:rPr>
              <a:t>User table with filtering capabilities.</a:t>
            </a:r>
            <a:endParaRPr sz="1600">
              <a:solidFill>
                <a:schemeClr val="accent1"/>
              </a:solidFill>
              <a:latin typeface="Roboto"/>
              <a:ea typeface="Roboto"/>
              <a:cs typeface="Roboto"/>
              <a:sym typeface="Roboto"/>
            </a:endParaRPr>
          </a:p>
          <a:p>
            <a:pPr indent="-330200" lvl="0" marL="457200" rtl="0" algn="l">
              <a:lnSpc>
                <a:spcPct val="115000"/>
              </a:lnSpc>
              <a:spcBef>
                <a:spcPts val="0"/>
              </a:spcBef>
              <a:spcAft>
                <a:spcPts val="0"/>
              </a:spcAft>
              <a:buClr>
                <a:schemeClr val="accent1"/>
              </a:buClr>
              <a:buSzPts val="1600"/>
              <a:buFont typeface="Roboto"/>
              <a:buChar char="●"/>
            </a:pPr>
            <a:r>
              <a:rPr lang="en" sz="1600">
                <a:solidFill>
                  <a:schemeClr val="accent1"/>
                </a:solidFill>
                <a:latin typeface="Roboto"/>
                <a:ea typeface="Roboto"/>
                <a:cs typeface="Roboto"/>
                <a:sym typeface="Roboto"/>
              </a:rPr>
              <a:t>Navigational sidebar for quick access to various sections.</a:t>
            </a:r>
            <a:endParaRPr sz="1600">
              <a:solidFill>
                <a:schemeClr val="accent1"/>
              </a:solidFill>
              <a:latin typeface="Roboto"/>
              <a:ea typeface="Roboto"/>
              <a:cs typeface="Roboto"/>
              <a:sym typeface="Roboto"/>
            </a:endParaRPr>
          </a:p>
          <a:p>
            <a:pPr indent="-330200" lvl="0" marL="457200" rtl="0" algn="l">
              <a:lnSpc>
                <a:spcPct val="115000"/>
              </a:lnSpc>
              <a:spcBef>
                <a:spcPts val="0"/>
              </a:spcBef>
              <a:spcAft>
                <a:spcPts val="0"/>
              </a:spcAft>
              <a:buClr>
                <a:schemeClr val="accent1"/>
              </a:buClr>
              <a:buSzPts val="1600"/>
              <a:buFont typeface="Roboto"/>
              <a:buChar char="●"/>
            </a:pPr>
            <a:r>
              <a:rPr lang="en" sz="1600">
                <a:solidFill>
                  <a:schemeClr val="accent1"/>
                </a:solidFill>
                <a:latin typeface="Roboto"/>
                <a:ea typeface="Roboto"/>
                <a:cs typeface="Roboto"/>
                <a:sym typeface="Roboto"/>
              </a:rPr>
              <a:t>Link for exporting the table to Excel.</a:t>
            </a:r>
            <a:endParaRPr sz="1600">
              <a:solidFill>
                <a:schemeClr val="accent1"/>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g2a4112deebc_1_25"/>
          <p:cNvSpPr txBox="1"/>
          <p:nvPr>
            <p:ph idx="1" type="body"/>
          </p:nvPr>
        </p:nvSpPr>
        <p:spPr>
          <a:xfrm>
            <a:off x="593925" y="364125"/>
            <a:ext cx="4693800" cy="3651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 sz="1700">
                <a:solidFill>
                  <a:schemeClr val="accent1"/>
                </a:solidFill>
                <a:latin typeface="Roboto"/>
                <a:ea typeface="Roboto"/>
                <a:cs typeface="Roboto"/>
                <a:sym typeface="Roboto"/>
              </a:rPr>
              <a:t>User Flow  (user flow from button to chat)</a:t>
            </a:r>
            <a:endParaRPr sz="1700">
              <a:solidFill>
                <a:schemeClr val="accent1"/>
              </a:solidFill>
              <a:latin typeface="Roboto"/>
              <a:ea typeface="Roboto"/>
              <a:cs typeface="Roboto"/>
              <a:sym typeface="Roboto"/>
            </a:endParaRPr>
          </a:p>
          <a:p>
            <a:pPr indent="0" lvl="0" marL="0" rtl="0" algn="l">
              <a:spcBef>
                <a:spcPts val="1500"/>
              </a:spcBef>
              <a:spcAft>
                <a:spcPts val="0"/>
              </a:spcAft>
              <a:buNone/>
            </a:pPr>
            <a:r>
              <a:t/>
            </a:r>
            <a:endParaRPr/>
          </a:p>
        </p:txBody>
      </p:sp>
      <p:sp>
        <p:nvSpPr>
          <p:cNvPr id="922" name="Google Shape;922;g2a4112deebc_1_25"/>
          <p:cNvSpPr txBox="1"/>
          <p:nvPr>
            <p:ph idx="12" type="sldNum"/>
          </p:nvPr>
        </p:nvSpPr>
        <p:spPr>
          <a:xfrm>
            <a:off x="11274091" y="6355080"/>
            <a:ext cx="457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id="923" name="Google Shape;923;g2a4112deebc_1_25"/>
          <p:cNvPicPr preferRelativeResize="0"/>
          <p:nvPr/>
        </p:nvPicPr>
        <p:blipFill>
          <a:blip r:embed="rId3">
            <a:alphaModFix/>
          </a:blip>
          <a:stretch>
            <a:fillRect/>
          </a:stretch>
        </p:blipFill>
        <p:spPr>
          <a:xfrm>
            <a:off x="593925" y="1161450"/>
            <a:ext cx="2247626" cy="4535101"/>
          </a:xfrm>
          <a:prstGeom prst="rect">
            <a:avLst/>
          </a:prstGeom>
          <a:noFill/>
          <a:ln>
            <a:noFill/>
          </a:ln>
        </p:spPr>
      </p:pic>
      <p:pic>
        <p:nvPicPr>
          <p:cNvPr id="924" name="Google Shape;924;g2a4112deebc_1_25"/>
          <p:cNvPicPr preferRelativeResize="0"/>
          <p:nvPr/>
        </p:nvPicPr>
        <p:blipFill>
          <a:blip r:embed="rId4">
            <a:alphaModFix/>
          </a:blip>
          <a:stretch>
            <a:fillRect/>
          </a:stretch>
        </p:blipFill>
        <p:spPr>
          <a:xfrm>
            <a:off x="5557600" y="1161445"/>
            <a:ext cx="2247626" cy="4535117"/>
          </a:xfrm>
          <a:prstGeom prst="rect">
            <a:avLst/>
          </a:prstGeom>
          <a:noFill/>
          <a:ln>
            <a:noFill/>
          </a:ln>
        </p:spPr>
      </p:pic>
      <p:pic>
        <p:nvPicPr>
          <p:cNvPr id="925" name="Google Shape;925;g2a4112deebc_1_25"/>
          <p:cNvPicPr preferRelativeResize="0"/>
          <p:nvPr/>
        </p:nvPicPr>
        <p:blipFill>
          <a:blip r:embed="rId5">
            <a:alphaModFix/>
          </a:blip>
          <a:stretch>
            <a:fillRect/>
          </a:stretch>
        </p:blipFill>
        <p:spPr>
          <a:xfrm>
            <a:off x="3075750" y="1904982"/>
            <a:ext cx="2247626" cy="453511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g2a4112deebc_1_40"/>
          <p:cNvSpPr txBox="1"/>
          <p:nvPr>
            <p:ph idx="1" type="body"/>
          </p:nvPr>
        </p:nvSpPr>
        <p:spPr>
          <a:xfrm>
            <a:off x="593925" y="364125"/>
            <a:ext cx="4693800" cy="3651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 sz="1700">
                <a:solidFill>
                  <a:schemeClr val="accent1"/>
                </a:solidFill>
                <a:latin typeface="Roboto"/>
                <a:ea typeface="Roboto"/>
                <a:cs typeface="Roboto"/>
                <a:sym typeface="Roboto"/>
              </a:rPr>
              <a:t>User Flow (user flow from button to chat)</a:t>
            </a:r>
            <a:endParaRPr sz="1700">
              <a:solidFill>
                <a:schemeClr val="accent1"/>
              </a:solidFill>
              <a:latin typeface="Roboto"/>
              <a:ea typeface="Roboto"/>
              <a:cs typeface="Roboto"/>
              <a:sym typeface="Roboto"/>
            </a:endParaRPr>
          </a:p>
          <a:p>
            <a:pPr indent="0" lvl="0" marL="0" rtl="0" algn="l">
              <a:spcBef>
                <a:spcPts val="1500"/>
              </a:spcBef>
              <a:spcAft>
                <a:spcPts val="0"/>
              </a:spcAft>
              <a:buNone/>
            </a:pPr>
            <a:r>
              <a:t/>
            </a:r>
            <a:endParaRPr/>
          </a:p>
        </p:txBody>
      </p:sp>
      <p:sp>
        <p:nvSpPr>
          <p:cNvPr id="932" name="Google Shape;932;g2a4112deebc_1_40"/>
          <p:cNvSpPr txBox="1"/>
          <p:nvPr>
            <p:ph idx="12" type="sldNum"/>
          </p:nvPr>
        </p:nvSpPr>
        <p:spPr>
          <a:xfrm>
            <a:off x="11274091" y="6355080"/>
            <a:ext cx="457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id="933" name="Google Shape;933;g2a4112deebc_1_40"/>
          <p:cNvPicPr preferRelativeResize="0"/>
          <p:nvPr/>
        </p:nvPicPr>
        <p:blipFill>
          <a:blip r:embed="rId3">
            <a:alphaModFix/>
          </a:blip>
          <a:stretch>
            <a:fillRect/>
          </a:stretch>
        </p:blipFill>
        <p:spPr>
          <a:xfrm>
            <a:off x="6254750" y="876300"/>
            <a:ext cx="5484698" cy="3918049"/>
          </a:xfrm>
          <a:prstGeom prst="rect">
            <a:avLst/>
          </a:prstGeom>
          <a:noFill/>
          <a:ln>
            <a:noFill/>
          </a:ln>
        </p:spPr>
      </p:pic>
      <p:pic>
        <p:nvPicPr>
          <p:cNvPr id="934" name="Google Shape;934;g2a4112deebc_1_40"/>
          <p:cNvPicPr preferRelativeResize="0"/>
          <p:nvPr/>
        </p:nvPicPr>
        <p:blipFill>
          <a:blip r:embed="rId4">
            <a:alphaModFix/>
          </a:blip>
          <a:stretch>
            <a:fillRect/>
          </a:stretch>
        </p:blipFill>
        <p:spPr>
          <a:xfrm>
            <a:off x="3485238" y="3084512"/>
            <a:ext cx="5099602" cy="3642950"/>
          </a:xfrm>
          <a:prstGeom prst="rect">
            <a:avLst/>
          </a:prstGeom>
          <a:noFill/>
          <a:ln>
            <a:noFill/>
          </a:ln>
        </p:spPr>
      </p:pic>
      <p:pic>
        <p:nvPicPr>
          <p:cNvPr id="935" name="Google Shape;935;g2a4112deebc_1_40"/>
          <p:cNvPicPr preferRelativeResize="0"/>
          <p:nvPr/>
        </p:nvPicPr>
        <p:blipFill>
          <a:blip r:embed="rId5">
            <a:alphaModFix/>
          </a:blip>
          <a:stretch>
            <a:fillRect/>
          </a:stretch>
        </p:blipFill>
        <p:spPr>
          <a:xfrm>
            <a:off x="593926" y="1132851"/>
            <a:ext cx="3969577" cy="2835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g26340197128_0_39"/>
          <p:cNvSpPr txBox="1"/>
          <p:nvPr>
            <p:ph type="title"/>
          </p:nvPr>
        </p:nvSpPr>
        <p:spPr>
          <a:xfrm>
            <a:off x="914400" y="896112"/>
            <a:ext cx="6801000" cy="1326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accent1"/>
              </a:buClr>
              <a:buSzPts val="4400"/>
              <a:buFont typeface="Avenir"/>
              <a:buNone/>
            </a:pPr>
            <a:r>
              <a:rPr lang="en"/>
              <a:t>UI/UX OVERVIEW</a:t>
            </a:r>
            <a:endParaRPr/>
          </a:p>
        </p:txBody>
      </p:sp>
      <p:sp>
        <p:nvSpPr>
          <p:cNvPr id="942" name="Google Shape;942;g26340197128_0_39"/>
          <p:cNvSpPr txBox="1"/>
          <p:nvPr>
            <p:ph idx="1" type="body"/>
          </p:nvPr>
        </p:nvSpPr>
        <p:spPr>
          <a:xfrm>
            <a:off x="914400" y="1559050"/>
            <a:ext cx="5589900" cy="365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accent3"/>
              </a:buClr>
              <a:buSzPts val="2000"/>
              <a:buNone/>
            </a:pPr>
            <a:r>
              <a:rPr lang="en"/>
              <a:t>ADMIN PANEL - deployed on Netlify</a:t>
            </a:r>
            <a:endParaRPr/>
          </a:p>
        </p:txBody>
      </p:sp>
      <p:sp>
        <p:nvSpPr>
          <p:cNvPr id="943" name="Google Shape;943;g26340197128_0_39"/>
          <p:cNvSpPr txBox="1"/>
          <p:nvPr>
            <p:ph idx="12" type="sldNum"/>
          </p:nvPr>
        </p:nvSpPr>
        <p:spPr>
          <a:xfrm>
            <a:off x="11274091" y="6355080"/>
            <a:ext cx="457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944" name="Google Shape;944;g26340197128_0_39"/>
          <p:cNvSpPr txBox="1"/>
          <p:nvPr/>
        </p:nvSpPr>
        <p:spPr>
          <a:xfrm>
            <a:off x="850763" y="5328775"/>
            <a:ext cx="6041100" cy="1391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u="sng">
                <a:solidFill>
                  <a:schemeClr val="hlink"/>
                </a:solidFill>
                <a:latin typeface="Avenir"/>
                <a:ea typeface="Avenir"/>
                <a:cs typeface="Avenir"/>
                <a:sym typeface="Avenir"/>
                <a:hlinkClick r:id="rId3"/>
              </a:rPr>
              <a:t>https://eveteran-admin-panel-team14.netlify.app/</a:t>
            </a:r>
            <a:endParaRPr>
              <a:solidFill>
                <a:schemeClr val="dk1"/>
              </a:solidFill>
              <a:latin typeface="Avenir"/>
              <a:ea typeface="Avenir"/>
              <a:cs typeface="Avenir"/>
              <a:sym typeface="Avenir"/>
            </a:endParaRPr>
          </a:p>
          <a:p>
            <a:pPr indent="0" lvl="0" marL="0" rtl="0" algn="ctr">
              <a:lnSpc>
                <a:spcPct val="115000"/>
              </a:lnSpc>
              <a:spcBef>
                <a:spcPts val="0"/>
              </a:spcBef>
              <a:spcAft>
                <a:spcPts val="0"/>
              </a:spcAft>
              <a:buClr>
                <a:schemeClr val="dk1"/>
              </a:buClr>
              <a:buSzPts val="1100"/>
              <a:buFont typeface="Arial"/>
              <a:buNone/>
            </a:pPr>
            <a:r>
              <a:t/>
            </a:r>
            <a:endParaRPr>
              <a:solidFill>
                <a:schemeClr val="dk1"/>
              </a:solidFill>
              <a:latin typeface="Avenir"/>
              <a:ea typeface="Avenir"/>
              <a:cs typeface="Avenir"/>
              <a:sym typeface="Avenir"/>
            </a:endParaRPr>
          </a:p>
          <a:p>
            <a:pPr indent="0" lvl="0" marL="0" rtl="0" algn="ctr">
              <a:lnSpc>
                <a:spcPct val="115000"/>
              </a:lnSpc>
              <a:spcBef>
                <a:spcPts val="0"/>
              </a:spcBef>
              <a:spcAft>
                <a:spcPts val="0"/>
              </a:spcAft>
              <a:buClr>
                <a:schemeClr val="dk1"/>
              </a:buClr>
              <a:buSzPts val="1100"/>
              <a:buFont typeface="Arial"/>
              <a:buNone/>
            </a:pPr>
            <a:r>
              <a:rPr lang="en">
                <a:solidFill>
                  <a:schemeClr val="dk1"/>
                </a:solidFill>
                <a:latin typeface="Avenir"/>
                <a:ea typeface="Avenir"/>
                <a:cs typeface="Avenir"/>
                <a:sym typeface="Avenir"/>
              </a:rPr>
              <a:t>Credentials - admin/admin</a:t>
            </a:r>
            <a:endParaRPr>
              <a:solidFill>
                <a:schemeClr val="dk1"/>
              </a:solidFill>
              <a:latin typeface="Avenir"/>
              <a:ea typeface="Avenir"/>
              <a:cs typeface="Avenir"/>
              <a:sym typeface="Avenir"/>
            </a:endParaRPr>
          </a:p>
          <a:p>
            <a:pPr indent="0" lvl="0" marL="0" rtl="0" algn="ctr">
              <a:lnSpc>
                <a:spcPct val="115000"/>
              </a:lnSpc>
              <a:spcBef>
                <a:spcPts val="0"/>
              </a:spcBef>
              <a:spcAft>
                <a:spcPts val="0"/>
              </a:spcAft>
              <a:buClr>
                <a:schemeClr val="dk1"/>
              </a:buClr>
              <a:buSzPts val="1100"/>
              <a:buFont typeface="Arial"/>
              <a:buNone/>
            </a:pPr>
            <a:r>
              <a:rPr lang="en">
                <a:solidFill>
                  <a:schemeClr val="dk1"/>
                </a:solidFill>
                <a:latin typeface="Avenir"/>
                <a:ea typeface="Avenir"/>
                <a:cs typeface="Avenir"/>
                <a:sym typeface="Avenir"/>
              </a:rPr>
              <a:t>GitHub - </a:t>
            </a:r>
            <a:r>
              <a:rPr lang="en" u="sng">
                <a:solidFill>
                  <a:schemeClr val="hlink"/>
                </a:solidFill>
                <a:latin typeface="Avenir"/>
                <a:ea typeface="Avenir"/>
                <a:cs typeface="Avenir"/>
                <a:sym typeface="Avenir"/>
                <a:hlinkClick r:id="rId4"/>
              </a:rPr>
              <a:t>https://github.com/kolibri753/eVeteran_chatbot_admin-panel</a:t>
            </a:r>
            <a:endParaRPr>
              <a:solidFill>
                <a:schemeClr val="dk1"/>
              </a:solidFill>
              <a:latin typeface="Avenir"/>
              <a:ea typeface="Avenir"/>
              <a:cs typeface="Avenir"/>
              <a:sym typeface="Avenir"/>
            </a:endParaRPr>
          </a:p>
          <a:p>
            <a:pPr indent="0" lvl="0" marL="0" rtl="0" algn="ctr">
              <a:lnSpc>
                <a:spcPct val="115000"/>
              </a:lnSpc>
              <a:spcBef>
                <a:spcPts val="0"/>
              </a:spcBef>
              <a:spcAft>
                <a:spcPts val="0"/>
              </a:spcAft>
              <a:buClr>
                <a:schemeClr val="dk1"/>
              </a:buClr>
              <a:buSzPts val="1100"/>
              <a:buFont typeface="Arial"/>
              <a:buNone/>
            </a:pPr>
            <a:r>
              <a:t/>
            </a:r>
            <a:endParaRPr>
              <a:solidFill>
                <a:schemeClr val="dk1"/>
              </a:solidFill>
              <a:latin typeface="Avenir"/>
              <a:ea typeface="Avenir"/>
              <a:cs typeface="Avenir"/>
              <a:sym typeface="Avenir"/>
            </a:endParaRPr>
          </a:p>
        </p:txBody>
      </p:sp>
      <p:pic>
        <p:nvPicPr>
          <p:cNvPr id="945" name="Google Shape;945;g26340197128_0_39"/>
          <p:cNvPicPr preferRelativeResize="0"/>
          <p:nvPr/>
        </p:nvPicPr>
        <p:blipFill>
          <a:blip r:embed="rId5">
            <a:alphaModFix/>
          </a:blip>
          <a:stretch>
            <a:fillRect/>
          </a:stretch>
        </p:blipFill>
        <p:spPr>
          <a:xfrm>
            <a:off x="393763" y="1924762"/>
            <a:ext cx="6631171" cy="3297487"/>
          </a:xfrm>
          <a:prstGeom prst="rect">
            <a:avLst/>
          </a:prstGeom>
          <a:noFill/>
          <a:ln>
            <a:noFill/>
          </a:ln>
        </p:spPr>
      </p:pic>
      <p:pic>
        <p:nvPicPr>
          <p:cNvPr id="946" name="Google Shape;946;g26340197128_0_39"/>
          <p:cNvPicPr preferRelativeResize="0"/>
          <p:nvPr/>
        </p:nvPicPr>
        <p:blipFill>
          <a:blip r:embed="rId6">
            <a:alphaModFix/>
          </a:blip>
          <a:stretch>
            <a:fillRect/>
          </a:stretch>
        </p:blipFill>
        <p:spPr>
          <a:xfrm>
            <a:off x="7094259" y="784587"/>
            <a:ext cx="4862267" cy="2840287"/>
          </a:xfrm>
          <a:prstGeom prst="rect">
            <a:avLst/>
          </a:prstGeom>
          <a:noFill/>
          <a:ln>
            <a:noFill/>
          </a:ln>
        </p:spPr>
      </p:pic>
      <p:pic>
        <p:nvPicPr>
          <p:cNvPr id="947" name="Google Shape;947;g26340197128_0_39"/>
          <p:cNvPicPr preferRelativeResize="0"/>
          <p:nvPr/>
        </p:nvPicPr>
        <p:blipFill>
          <a:blip r:embed="rId7">
            <a:alphaModFix/>
          </a:blip>
          <a:stretch>
            <a:fillRect/>
          </a:stretch>
        </p:blipFill>
        <p:spPr>
          <a:xfrm>
            <a:off x="7177324" y="3777275"/>
            <a:ext cx="4779198" cy="273577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g26340197128_0_2"/>
          <p:cNvSpPr txBox="1"/>
          <p:nvPr>
            <p:ph type="title"/>
          </p:nvPr>
        </p:nvSpPr>
        <p:spPr>
          <a:xfrm>
            <a:off x="914400" y="896112"/>
            <a:ext cx="6801000" cy="1326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accent1"/>
              </a:buClr>
              <a:buSzPts val="4400"/>
              <a:buFont typeface="Avenir"/>
              <a:buNone/>
            </a:pPr>
            <a:r>
              <a:rPr lang="en">
                <a:solidFill>
                  <a:srgbClr val="224E7F"/>
                </a:solidFill>
                <a:latin typeface="Arial"/>
                <a:ea typeface="Arial"/>
                <a:cs typeface="Arial"/>
                <a:sym typeface="Arial"/>
              </a:rPr>
              <a:t>TELEGRAM BOT</a:t>
            </a:r>
            <a:endParaRPr/>
          </a:p>
        </p:txBody>
      </p:sp>
      <p:sp>
        <p:nvSpPr>
          <p:cNvPr id="953" name="Google Shape;953;g26340197128_0_2"/>
          <p:cNvSpPr txBox="1"/>
          <p:nvPr>
            <p:ph idx="1" type="body"/>
          </p:nvPr>
        </p:nvSpPr>
        <p:spPr>
          <a:xfrm>
            <a:off x="914400" y="1559052"/>
            <a:ext cx="3200400" cy="365700"/>
          </a:xfrm>
          <a:prstGeom prst="rect">
            <a:avLst/>
          </a:prstGeom>
          <a:noFill/>
          <a:ln>
            <a:noFill/>
          </a:ln>
        </p:spPr>
        <p:txBody>
          <a:bodyPr anchorCtr="0" anchor="t" bIns="45700" lIns="91425" spcFirstLastPara="1" rIns="91425" wrap="square" tIns="45700">
            <a:noAutofit/>
          </a:bodyPr>
          <a:lstStyle/>
          <a:p>
            <a:pPr indent="0" lvl="0" marL="0" rtl="0" algn="l">
              <a:lnSpc>
                <a:spcPct val="218181"/>
              </a:lnSpc>
              <a:spcBef>
                <a:spcPts val="1000"/>
              </a:spcBef>
              <a:spcAft>
                <a:spcPts val="0"/>
              </a:spcAft>
              <a:buClr>
                <a:schemeClr val="dk1"/>
              </a:buClr>
              <a:buSzPts val="1100"/>
              <a:buFont typeface="Arial"/>
              <a:buNone/>
            </a:pPr>
            <a:r>
              <a:rPr lang="en">
                <a:solidFill>
                  <a:srgbClr val="AA2070"/>
                </a:solidFill>
                <a:latin typeface="Arial"/>
                <a:ea typeface="Arial"/>
                <a:cs typeface="Arial"/>
                <a:sym typeface="Arial"/>
              </a:rPr>
              <a:t>MVP0 - PoC</a:t>
            </a:r>
            <a:endParaRPr>
              <a:solidFill>
                <a:srgbClr val="AA2070"/>
              </a:solidFill>
              <a:latin typeface="Arial"/>
              <a:ea typeface="Arial"/>
              <a:cs typeface="Arial"/>
              <a:sym typeface="Arial"/>
            </a:endParaRPr>
          </a:p>
          <a:p>
            <a:pPr indent="0" lvl="0" marL="0" rtl="0" algn="l">
              <a:lnSpc>
                <a:spcPct val="120000"/>
              </a:lnSpc>
              <a:spcBef>
                <a:spcPts val="0"/>
              </a:spcBef>
              <a:spcAft>
                <a:spcPts val="0"/>
              </a:spcAft>
              <a:buClr>
                <a:schemeClr val="accent3"/>
              </a:buClr>
              <a:buSzPts val="2000"/>
              <a:buNone/>
            </a:pPr>
            <a:r>
              <a:t/>
            </a:r>
            <a:endParaRPr/>
          </a:p>
        </p:txBody>
      </p:sp>
      <p:sp>
        <p:nvSpPr>
          <p:cNvPr id="954" name="Google Shape;954;g26340197128_0_2"/>
          <p:cNvSpPr txBox="1"/>
          <p:nvPr>
            <p:ph idx="2" type="body"/>
          </p:nvPr>
        </p:nvSpPr>
        <p:spPr>
          <a:xfrm>
            <a:off x="426720" y="1924812"/>
            <a:ext cx="7508100" cy="4430400"/>
          </a:xfrm>
          <a:prstGeom prst="rect">
            <a:avLst/>
          </a:prstGeom>
          <a:noFill/>
          <a:ln>
            <a:noFill/>
          </a:ln>
        </p:spPr>
        <p:txBody>
          <a:bodyPr anchorCtr="0" anchor="t" bIns="45700" lIns="91425" spcFirstLastPara="1" rIns="91425" wrap="square" tIns="45700">
            <a:noAutofit/>
          </a:bodyPr>
          <a:lstStyle/>
          <a:p>
            <a:pPr indent="0" lvl="0" marL="0" rtl="0" algn="l">
              <a:lnSpc>
                <a:spcPct val="163636"/>
              </a:lnSpc>
              <a:spcBef>
                <a:spcPts val="0"/>
              </a:spcBef>
              <a:spcAft>
                <a:spcPts val="0"/>
              </a:spcAft>
              <a:buClr>
                <a:schemeClr val="dk1"/>
              </a:buClr>
              <a:buSzPts val="1100"/>
              <a:buFont typeface="Arial"/>
              <a:buNone/>
            </a:pPr>
            <a:r>
              <a:rPr lang="en" sz="1800">
                <a:latin typeface="Arial"/>
                <a:ea typeface="Arial"/>
                <a:cs typeface="Arial"/>
                <a:sym typeface="Arial"/>
              </a:rPr>
              <a:t>Link -</a:t>
            </a:r>
            <a:r>
              <a:rPr lang="en" sz="1800">
                <a:uFill>
                  <a:noFill/>
                </a:uFill>
                <a:latin typeface="Arial"/>
                <a:ea typeface="Arial"/>
                <a:cs typeface="Arial"/>
                <a:sym typeface="Arial"/>
                <a:hlinkClick r:id="rId3"/>
              </a:rPr>
              <a:t> </a:t>
            </a:r>
            <a:r>
              <a:rPr lang="en" sz="1800" u="sng">
                <a:solidFill>
                  <a:schemeClr val="hlink"/>
                </a:solidFill>
                <a:latin typeface="Arial"/>
                <a:ea typeface="Arial"/>
                <a:cs typeface="Arial"/>
                <a:sym typeface="Arial"/>
                <a:hlinkClick r:id="rId4"/>
              </a:rPr>
              <a:t>https://t.me/AVVAO_hackathon_bot</a:t>
            </a:r>
            <a:endParaRPr sz="1800" u="sng">
              <a:solidFill>
                <a:schemeClr val="hlink"/>
              </a:solidFill>
              <a:latin typeface="Arial"/>
              <a:ea typeface="Arial"/>
              <a:cs typeface="Arial"/>
              <a:sym typeface="Arial"/>
            </a:endParaRPr>
          </a:p>
          <a:p>
            <a:pPr indent="0" lvl="0" marL="0" rtl="0" algn="l">
              <a:lnSpc>
                <a:spcPct val="163636"/>
              </a:lnSpc>
              <a:spcBef>
                <a:spcPts val="0"/>
              </a:spcBef>
              <a:spcAft>
                <a:spcPts val="0"/>
              </a:spcAft>
              <a:buClr>
                <a:schemeClr val="dk1"/>
              </a:buClr>
              <a:buSzPts val="1100"/>
              <a:buFont typeface="Arial"/>
              <a:buNone/>
            </a:pPr>
            <a:r>
              <a:rPr lang="en" sz="1800">
                <a:latin typeface="Arial"/>
                <a:ea typeface="Arial"/>
                <a:cs typeface="Arial"/>
                <a:sym typeface="Arial"/>
              </a:rPr>
              <a:t>Main screen is </a:t>
            </a:r>
            <a:r>
              <a:rPr lang="en" sz="1800">
                <a:latin typeface="Arial"/>
                <a:ea typeface="Arial"/>
                <a:cs typeface="Arial"/>
                <a:sym typeface="Arial"/>
              </a:rPr>
              <a:t>available</a:t>
            </a:r>
            <a:r>
              <a:rPr lang="en" sz="1800">
                <a:latin typeface="Arial"/>
                <a:ea typeface="Arial"/>
                <a:cs typeface="Arial"/>
                <a:sym typeface="Arial"/>
              </a:rPr>
              <a:t> when first opened:</a:t>
            </a:r>
            <a:endParaRPr sz="1800">
              <a:latin typeface="Arial"/>
              <a:ea typeface="Arial"/>
              <a:cs typeface="Arial"/>
              <a:sym typeface="Arial"/>
            </a:endParaRPr>
          </a:p>
          <a:p>
            <a:pPr indent="0" lvl="0" marL="0" rtl="0" algn="l">
              <a:lnSpc>
                <a:spcPct val="163636"/>
              </a:lnSpc>
              <a:spcBef>
                <a:spcPts val="0"/>
              </a:spcBef>
              <a:spcAft>
                <a:spcPts val="0"/>
              </a:spcAft>
              <a:buClr>
                <a:schemeClr val="dk1"/>
              </a:buClr>
              <a:buSzPts val="1100"/>
              <a:buNone/>
            </a:pPr>
            <a:r>
              <a:rPr lang="en" sz="1800">
                <a:latin typeface="Arial"/>
                <a:ea typeface="Arial"/>
                <a:cs typeface="Arial"/>
                <a:sym typeface="Arial"/>
              </a:rPr>
              <a:t>Available discussions:</a:t>
            </a:r>
            <a:br>
              <a:rPr lang="en" sz="1800">
                <a:latin typeface="Arial"/>
                <a:ea typeface="Arial"/>
                <a:cs typeface="Arial"/>
                <a:sym typeface="Arial"/>
              </a:rPr>
            </a:br>
            <a:r>
              <a:rPr lang="en" sz="1800">
                <a:latin typeface="Arial"/>
                <a:ea typeface="Arial"/>
                <a:cs typeface="Arial"/>
                <a:sym typeface="Arial"/>
              </a:rPr>
              <a:t>1) Info about exemptions</a:t>
            </a:r>
            <a:endParaRPr sz="1800">
              <a:latin typeface="Arial"/>
              <a:ea typeface="Arial"/>
              <a:cs typeface="Arial"/>
              <a:sym typeface="Arial"/>
            </a:endParaRPr>
          </a:p>
          <a:p>
            <a:pPr indent="0" lvl="0" marL="0" rtl="0" algn="l">
              <a:lnSpc>
                <a:spcPct val="163636"/>
              </a:lnSpc>
              <a:spcBef>
                <a:spcPts val="0"/>
              </a:spcBef>
              <a:spcAft>
                <a:spcPts val="0"/>
              </a:spcAft>
              <a:buClr>
                <a:schemeClr val="dk1"/>
              </a:buClr>
              <a:buSzPts val="1100"/>
              <a:buNone/>
            </a:pPr>
            <a:r>
              <a:rPr lang="en" sz="1800">
                <a:latin typeface="Arial"/>
                <a:ea typeface="Arial"/>
                <a:cs typeface="Arial"/>
                <a:sym typeface="Arial"/>
              </a:rPr>
              <a:t>2) Take a well-being test</a:t>
            </a:r>
            <a:endParaRPr sz="1800">
              <a:latin typeface="Arial"/>
              <a:ea typeface="Arial"/>
              <a:cs typeface="Arial"/>
              <a:sym typeface="Arial"/>
            </a:endParaRPr>
          </a:p>
          <a:p>
            <a:pPr indent="0" lvl="0" marL="0" rtl="0" algn="l">
              <a:lnSpc>
                <a:spcPct val="163636"/>
              </a:lnSpc>
              <a:spcBef>
                <a:spcPts val="0"/>
              </a:spcBef>
              <a:spcAft>
                <a:spcPts val="0"/>
              </a:spcAft>
              <a:buClr>
                <a:schemeClr val="dk1"/>
              </a:buClr>
              <a:buSzPts val="1100"/>
              <a:buNone/>
            </a:pPr>
            <a:r>
              <a:rPr lang="en" sz="1800">
                <a:latin typeface="Arial"/>
                <a:ea typeface="Arial"/>
                <a:cs typeface="Arial"/>
                <a:sym typeface="Arial"/>
              </a:rPr>
              <a:t>3) Ask for urgent help of a specialist</a:t>
            </a:r>
            <a:endParaRPr sz="1800">
              <a:latin typeface="Arial"/>
              <a:ea typeface="Arial"/>
              <a:cs typeface="Arial"/>
              <a:sym typeface="Arial"/>
            </a:endParaRPr>
          </a:p>
          <a:p>
            <a:pPr indent="0" lvl="0" marL="0" rtl="0" algn="l">
              <a:lnSpc>
                <a:spcPct val="163636"/>
              </a:lnSpc>
              <a:spcBef>
                <a:spcPts val="0"/>
              </a:spcBef>
              <a:spcAft>
                <a:spcPts val="0"/>
              </a:spcAft>
              <a:buClr>
                <a:schemeClr val="dk1"/>
              </a:buClr>
              <a:buSzPts val="1100"/>
              <a:buNone/>
            </a:pPr>
            <a:r>
              <a:t/>
            </a:r>
            <a:endParaRPr sz="1800">
              <a:latin typeface="Arial"/>
              <a:ea typeface="Arial"/>
              <a:cs typeface="Arial"/>
              <a:sym typeface="Arial"/>
            </a:endParaRPr>
          </a:p>
          <a:p>
            <a:pPr indent="0" lvl="0" marL="0" rtl="0" algn="l">
              <a:lnSpc>
                <a:spcPct val="163636"/>
              </a:lnSpc>
              <a:spcBef>
                <a:spcPts val="0"/>
              </a:spcBef>
              <a:spcAft>
                <a:spcPts val="0"/>
              </a:spcAft>
              <a:buClr>
                <a:schemeClr val="dk1"/>
              </a:buClr>
              <a:buSzPts val="1100"/>
              <a:buNone/>
            </a:pPr>
            <a:r>
              <a:rPr lang="en" sz="1800">
                <a:latin typeface="Arial"/>
                <a:ea typeface="Arial"/>
                <a:cs typeface="Arial"/>
                <a:sym typeface="Arial"/>
              </a:rPr>
              <a:t>—-------------------------------</a:t>
            </a:r>
            <a:endParaRPr sz="1800">
              <a:latin typeface="Arial"/>
              <a:ea typeface="Arial"/>
              <a:cs typeface="Arial"/>
              <a:sym typeface="Arial"/>
            </a:endParaRPr>
          </a:p>
          <a:p>
            <a:pPr indent="0" lvl="0" marL="0" rtl="0" algn="l">
              <a:lnSpc>
                <a:spcPct val="163636"/>
              </a:lnSpc>
              <a:spcBef>
                <a:spcPts val="0"/>
              </a:spcBef>
              <a:spcAft>
                <a:spcPts val="0"/>
              </a:spcAft>
              <a:buClr>
                <a:schemeClr val="dk1"/>
              </a:buClr>
              <a:buSzPts val="1100"/>
              <a:buNone/>
            </a:pPr>
            <a:r>
              <a:rPr lang="en" sz="1800">
                <a:latin typeface="Arial"/>
                <a:ea typeface="Arial"/>
                <a:cs typeface="Arial"/>
                <a:sym typeface="Arial"/>
              </a:rPr>
              <a:t>Code of MVP0 is deployed to GitHub</a:t>
            </a:r>
            <a:endParaRPr sz="1800">
              <a:latin typeface="Arial"/>
              <a:ea typeface="Arial"/>
              <a:cs typeface="Arial"/>
              <a:sym typeface="Arial"/>
            </a:endParaRPr>
          </a:p>
          <a:p>
            <a:pPr indent="0" lvl="0" marL="0" rtl="0" algn="l">
              <a:lnSpc>
                <a:spcPct val="163636"/>
              </a:lnSpc>
              <a:spcBef>
                <a:spcPts val="0"/>
              </a:spcBef>
              <a:spcAft>
                <a:spcPts val="0"/>
              </a:spcAft>
              <a:buClr>
                <a:schemeClr val="dk1"/>
              </a:buClr>
              <a:buSzPts val="1100"/>
              <a:buNone/>
            </a:pPr>
            <a:r>
              <a:rPr lang="en" sz="1800" u="sng">
                <a:solidFill>
                  <a:schemeClr val="hlink"/>
                </a:solidFill>
                <a:latin typeface="Arial"/>
                <a:ea typeface="Arial"/>
                <a:cs typeface="Arial"/>
                <a:sym typeface="Arial"/>
                <a:hlinkClick r:id="rId5"/>
              </a:rPr>
              <a:t>https://github.com/dankozz1t/hackathon-bot</a:t>
            </a:r>
            <a:endParaRPr sz="1800">
              <a:latin typeface="Arial"/>
              <a:ea typeface="Arial"/>
              <a:cs typeface="Arial"/>
              <a:sym typeface="Arial"/>
            </a:endParaRPr>
          </a:p>
          <a:p>
            <a:pPr indent="0" lvl="0" marL="0" rtl="0" algn="l">
              <a:lnSpc>
                <a:spcPct val="163636"/>
              </a:lnSpc>
              <a:spcBef>
                <a:spcPts val="0"/>
              </a:spcBef>
              <a:spcAft>
                <a:spcPts val="0"/>
              </a:spcAft>
              <a:buClr>
                <a:schemeClr val="dk1"/>
              </a:buClr>
              <a:buSzPts val="1100"/>
              <a:buFont typeface="Arial"/>
              <a:buNone/>
            </a:pPr>
            <a:r>
              <a:t/>
            </a:r>
            <a:endParaRPr sz="1800">
              <a:latin typeface="Arial"/>
              <a:ea typeface="Arial"/>
              <a:cs typeface="Arial"/>
              <a:sym typeface="Arial"/>
            </a:endParaRPr>
          </a:p>
          <a:p>
            <a:pPr indent="0" lvl="0" marL="0" rtl="0" algn="l">
              <a:lnSpc>
                <a:spcPct val="100000"/>
              </a:lnSpc>
              <a:spcBef>
                <a:spcPts val="0"/>
              </a:spcBef>
              <a:spcAft>
                <a:spcPts val="0"/>
              </a:spcAft>
              <a:buClr>
                <a:schemeClr val="dk1"/>
              </a:buClr>
              <a:buSzPts val="1800"/>
              <a:buNone/>
            </a:pPr>
            <a:r>
              <a:t/>
            </a:r>
            <a:endParaRPr b="1" sz="1800"/>
          </a:p>
        </p:txBody>
      </p:sp>
      <p:sp>
        <p:nvSpPr>
          <p:cNvPr id="955" name="Google Shape;955;g26340197128_0_2"/>
          <p:cNvSpPr txBox="1"/>
          <p:nvPr>
            <p:ph idx="10" type="dt"/>
          </p:nvPr>
        </p:nvSpPr>
        <p:spPr>
          <a:xfrm>
            <a:off x="914400" y="6355080"/>
            <a:ext cx="10974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t>2023</a:t>
            </a:r>
            <a:endParaRPr/>
          </a:p>
        </p:txBody>
      </p:sp>
      <p:sp>
        <p:nvSpPr>
          <p:cNvPr id="956" name="Google Shape;956;g26340197128_0_2"/>
          <p:cNvSpPr txBox="1"/>
          <p:nvPr>
            <p:ph idx="12" type="sldNum"/>
          </p:nvPr>
        </p:nvSpPr>
        <p:spPr>
          <a:xfrm>
            <a:off x="11274091" y="6355080"/>
            <a:ext cx="457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id="957" name="Google Shape;957;g26340197128_0_2"/>
          <p:cNvPicPr preferRelativeResize="0"/>
          <p:nvPr/>
        </p:nvPicPr>
        <p:blipFill>
          <a:blip r:embed="rId6">
            <a:alphaModFix/>
          </a:blip>
          <a:stretch>
            <a:fillRect/>
          </a:stretch>
        </p:blipFill>
        <p:spPr>
          <a:xfrm>
            <a:off x="6183086" y="-12"/>
            <a:ext cx="5769429" cy="68580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g26340197128_0_28"/>
          <p:cNvSpPr txBox="1"/>
          <p:nvPr>
            <p:ph type="title"/>
          </p:nvPr>
        </p:nvSpPr>
        <p:spPr>
          <a:xfrm>
            <a:off x="914400" y="896112"/>
            <a:ext cx="6801000" cy="1326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accent1"/>
              </a:buClr>
              <a:buSzPts val="4400"/>
              <a:buFont typeface="Avenir"/>
              <a:buNone/>
            </a:pPr>
            <a:r>
              <a:rPr lang="en">
                <a:solidFill>
                  <a:srgbClr val="224E7F"/>
                </a:solidFill>
                <a:latin typeface="Arial"/>
                <a:ea typeface="Arial"/>
                <a:cs typeface="Arial"/>
                <a:sym typeface="Arial"/>
              </a:rPr>
              <a:t>TELEGRAM BOT</a:t>
            </a:r>
            <a:endParaRPr/>
          </a:p>
        </p:txBody>
      </p:sp>
      <p:sp>
        <p:nvSpPr>
          <p:cNvPr id="963" name="Google Shape;963;g26340197128_0_28"/>
          <p:cNvSpPr txBox="1"/>
          <p:nvPr>
            <p:ph idx="1" type="body"/>
          </p:nvPr>
        </p:nvSpPr>
        <p:spPr>
          <a:xfrm>
            <a:off x="914400" y="1559052"/>
            <a:ext cx="3200400" cy="365700"/>
          </a:xfrm>
          <a:prstGeom prst="rect">
            <a:avLst/>
          </a:prstGeom>
          <a:noFill/>
          <a:ln>
            <a:noFill/>
          </a:ln>
        </p:spPr>
        <p:txBody>
          <a:bodyPr anchorCtr="0" anchor="t" bIns="45700" lIns="91425" spcFirstLastPara="1" rIns="91425" wrap="square" tIns="45700">
            <a:noAutofit/>
          </a:bodyPr>
          <a:lstStyle/>
          <a:p>
            <a:pPr indent="0" lvl="0" marL="0" rtl="0" algn="l">
              <a:lnSpc>
                <a:spcPct val="218181"/>
              </a:lnSpc>
              <a:spcBef>
                <a:spcPts val="1000"/>
              </a:spcBef>
              <a:spcAft>
                <a:spcPts val="0"/>
              </a:spcAft>
              <a:buClr>
                <a:schemeClr val="dk1"/>
              </a:buClr>
              <a:buSzPts val="1100"/>
              <a:buNone/>
            </a:pPr>
            <a:r>
              <a:rPr lang="en">
                <a:solidFill>
                  <a:srgbClr val="AA2070"/>
                </a:solidFill>
                <a:latin typeface="Arial"/>
                <a:ea typeface="Arial"/>
                <a:cs typeface="Arial"/>
                <a:sym typeface="Arial"/>
              </a:rPr>
              <a:t>MVP0 - PoC</a:t>
            </a:r>
            <a:endParaRPr>
              <a:solidFill>
                <a:srgbClr val="AA2070"/>
              </a:solidFill>
              <a:latin typeface="Arial"/>
              <a:ea typeface="Arial"/>
              <a:cs typeface="Arial"/>
              <a:sym typeface="Arial"/>
            </a:endParaRPr>
          </a:p>
          <a:p>
            <a:pPr indent="0" lvl="0" marL="0" rtl="0" algn="l">
              <a:lnSpc>
                <a:spcPct val="120000"/>
              </a:lnSpc>
              <a:spcBef>
                <a:spcPts val="0"/>
              </a:spcBef>
              <a:spcAft>
                <a:spcPts val="0"/>
              </a:spcAft>
              <a:buClr>
                <a:schemeClr val="accent3"/>
              </a:buClr>
              <a:buSzPts val="2000"/>
              <a:buNone/>
            </a:pPr>
            <a:r>
              <a:t/>
            </a:r>
            <a:endParaRPr/>
          </a:p>
        </p:txBody>
      </p:sp>
      <p:sp>
        <p:nvSpPr>
          <p:cNvPr id="964" name="Google Shape;964;g26340197128_0_28"/>
          <p:cNvSpPr txBox="1"/>
          <p:nvPr>
            <p:ph idx="2" type="body"/>
          </p:nvPr>
        </p:nvSpPr>
        <p:spPr>
          <a:xfrm>
            <a:off x="426720" y="1924812"/>
            <a:ext cx="7508100" cy="4430400"/>
          </a:xfrm>
          <a:prstGeom prst="rect">
            <a:avLst/>
          </a:prstGeom>
          <a:noFill/>
          <a:ln>
            <a:noFill/>
          </a:ln>
        </p:spPr>
        <p:txBody>
          <a:bodyPr anchorCtr="0" anchor="t" bIns="45700" lIns="91425" spcFirstLastPara="1" rIns="91425" wrap="square" tIns="45700">
            <a:noAutofit/>
          </a:bodyPr>
          <a:lstStyle/>
          <a:p>
            <a:pPr indent="0" lvl="0" marL="0" rtl="0" algn="l">
              <a:lnSpc>
                <a:spcPct val="163636"/>
              </a:lnSpc>
              <a:spcBef>
                <a:spcPts val="0"/>
              </a:spcBef>
              <a:spcAft>
                <a:spcPts val="0"/>
              </a:spcAft>
              <a:buClr>
                <a:schemeClr val="dk1"/>
              </a:buClr>
              <a:buSzPts val="1100"/>
              <a:buNone/>
            </a:pPr>
            <a:r>
              <a:t/>
            </a:r>
            <a:endParaRPr sz="1800">
              <a:latin typeface="Arial"/>
              <a:ea typeface="Arial"/>
              <a:cs typeface="Arial"/>
              <a:sym typeface="Arial"/>
            </a:endParaRPr>
          </a:p>
          <a:p>
            <a:pPr indent="0" lvl="0" marL="0" rtl="0" algn="l">
              <a:lnSpc>
                <a:spcPct val="163636"/>
              </a:lnSpc>
              <a:spcBef>
                <a:spcPts val="0"/>
              </a:spcBef>
              <a:spcAft>
                <a:spcPts val="0"/>
              </a:spcAft>
              <a:buClr>
                <a:schemeClr val="dk1"/>
              </a:buClr>
              <a:buSzPts val="1100"/>
              <a:buNone/>
            </a:pPr>
            <a:r>
              <a:rPr lang="en" sz="1800">
                <a:latin typeface="Arial"/>
                <a:ea typeface="Arial"/>
                <a:cs typeface="Arial"/>
                <a:sym typeface="Arial"/>
              </a:rPr>
              <a:t>An example of the discussion…</a:t>
            </a:r>
            <a:br>
              <a:rPr lang="en" sz="1800">
                <a:latin typeface="Arial"/>
                <a:ea typeface="Arial"/>
                <a:cs typeface="Arial"/>
                <a:sym typeface="Arial"/>
              </a:rPr>
            </a:br>
            <a:br>
              <a:rPr lang="en" sz="1800">
                <a:latin typeface="Arial"/>
                <a:ea typeface="Arial"/>
                <a:cs typeface="Arial"/>
                <a:sym typeface="Arial"/>
              </a:rPr>
            </a:br>
            <a:r>
              <a:rPr lang="en" sz="1800">
                <a:latin typeface="Arial"/>
                <a:ea typeface="Arial"/>
                <a:cs typeface="Arial"/>
                <a:sym typeface="Arial"/>
              </a:rPr>
              <a:t>Right now, you can test our bot!</a:t>
            </a:r>
            <a:br>
              <a:rPr lang="en" sz="1800">
                <a:latin typeface="Arial"/>
                <a:ea typeface="Arial"/>
                <a:cs typeface="Arial"/>
                <a:sym typeface="Arial"/>
              </a:rPr>
            </a:br>
            <a:r>
              <a:rPr lang="en" sz="1800">
                <a:latin typeface="Arial"/>
                <a:ea typeface="Arial"/>
                <a:cs typeface="Arial"/>
                <a:sym typeface="Arial"/>
              </a:rPr>
              <a:t>Scan this QR code</a:t>
            </a:r>
            <a:endParaRPr b="1" sz="1800"/>
          </a:p>
        </p:txBody>
      </p:sp>
      <p:sp>
        <p:nvSpPr>
          <p:cNvPr id="965" name="Google Shape;965;g26340197128_0_28"/>
          <p:cNvSpPr txBox="1"/>
          <p:nvPr>
            <p:ph idx="10" type="dt"/>
          </p:nvPr>
        </p:nvSpPr>
        <p:spPr>
          <a:xfrm>
            <a:off x="914400" y="6355080"/>
            <a:ext cx="10974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t>2023</a:t>
            </a:r>
            <a:endParaRPr/>
          </a:p>
        </p:txBody>
      </p:sp>
      <p:sp>
        <p:nvSpPr>
          <p:cNvPr id="966" name="Google Shape;966;g26340197128_0_28"/>
          <p:cNvSpPr txBox="1"/>
          <p:nvPr>
            <p:ph idx="11" type="ftr"/>
          </p:nvPr>
        </p:nvSpPr>
        <p:spPr>
          <a:xfrm>
            <a:off x="5499886" y="6355080"/>
            <a:ext cx="22860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a:t>Pitch deck title</a:t>
            </a:r>
            <a:endParaRPr/>
          </a:p>
        </p:txBody>
      </p:sp>
      <p:sp>
        <p:nvSpPr>
          <p:cNvPr id="967" name="Google Shape;967;g26340197128_0_28"/>
          <p:cNvSpPr txBox="1"/>
          <p:nvPr>
            <p:ph idx="12" type="sldNum"/>
          </p:nvPr>
        </p:nvSpPr>
        <p:spPr>
          <a:xfrm>
            <a:off x="11274091" y="6355080"/>
            <a:ext cx="457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id="968" name="Google Shape;968;g26340197128_0_28"/>
          <p:cNvPicPr preferRelativeResize="0"/>
          <p:nvPr/>
        </p:nvPicPr>
        <p:blipFill>
          <a:blip r:embed="rId3">
            <a:alphaModFix/>
          </a:blip>
          <a:stretch>
            <a:fillRect/>
          </a:stretch>
        </p:blipFill>
        <p:spPr>
          <a:xfrm>
            <a:off x="6172656" y="0"/>
            <a:ext cx="5790288" cy="6858001"/>
          </a:xfrm>
          <a:prstGeom prst="rect">
            <a:avLst/>
          </a:prstGeom>
          <a:noFill/>
          <a:ln>
            <a:noFill/>
          </a:ln>
        </p:spPr>
      </p:pic>
      <p:pic>
        <p:nvPicPr>
          <p:cNvPr id="969" name="Google Shape;969;g26340197128_0_28"/>
          <p:cNvPicPr preferRelativeResize="0"/>
          <p:nvPr/>
        </p:nvPicPr>
        <p:blipFill>
          <a:blip r:embed="rId4">
            <a:alphaModFix/>
          </a:blip>
          <a:stretch>
            <a:fillRect/>
          </a:stretch>
        </p:blipFill>
        <p:spPr>
          <a:xfrm>
            <a:off x="426727" y="4180850"/>
            <a:ext cx="2174351" cy="21743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g26340197128_0_64"/>
          <p:cNvSpPr txBox="1"/>
          <p:nvPr>
            <p:ph type="title"/>
          </p:nvPr>
        </p:nvSpPr>
        <p:spPr>
          <a:xfrm>
            <a:off x="914400" y="896112"/>
            <a:ext cx="6801000" cy="1326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accent1"/>
              </a:buClr>
              <a:buSzPts val="4400"/>
              <a:buFont typeface="Avenir"/>
              <a:buNone/>
            </a:pPr>
            <a:r>
              <a:rPr lang="en">
                <a:solidFill>
                  <a:srgbClr val="224E7F"/>
                </a:solidFill>
                <a:latin typeface="Arial"/>
                <a:ea typeface="Arial"/>
                <a:cs typeface="Arial"/>
                <a:sym typeface="Arial"/>
              </a:rPr>
              <a:t>TELEGRAM BOT</a:t>
            </a:r>
            <a:endParaRPr/>
          </a:p>
        </p:txBody>
      </p:sp>
      <p:sp>
        <p:nvSpPr>
          <p:cNvPr id="975" name="Google Shape;975;g26340197128_0_64"/>
          <p:cNvSpPr txBox="1"/>
          <p:nvPr>
            <p:ph idx="1" type="body"/>
          </p:nvPr>
        </p:nvSpPr>
        <p:spPr>
          <a:xfrm>
            <a:off x="914400" y="1559052"/>
            <a:ext cx="3200400" cy="365700"/>
          </a:xfrm>
          <a:prstGeom prst="rect">
            <a:avLst/>
          </a:prstGeom>
          <a:noFill/>
          <a:ln>
            <a:noFill/>
          </a:ln>
        </p:spPr>
        <p:txBody>
          <a:bodyPr anchorCtr="0" anchor="t" bIns="45700" lIns="91425" spcFirstLastPara="1" rIns="91425" wrap="square" tIns="45700">
            <a:noAutofit/>
          </a:bodyPr>
          <a:lstStyle/>
          <a:p>
            <a:pPr indent="0" lvl="0" marL="0" rtl="0" algn="l">
              <a:lnSpc>
                <a:spcPct val="218181"/>
              </a:lnSpc>
              <a:spcBef>
                <a:spcPts val="1000"/>
              </a:spcBef>
              <a:spcAft>
                <a:spcPts val="0"/>
              </a:spcAft>
              <a:buClr>
                <a:schemeClr val="dk1"/>
              </a:buClr>
              <a:buSzPts val="1100"/>
              <a:buNone/>
            </a:pPr>
            <a:r>
              <a:rPr lang="en">
                <a:solidFill>
                  <a:srgbClr val="AA2070"/>
                </a:solidFill>
                <a:latin typeface="Arial"/>
                <a:ea typeface="Arial"/>
                <a:cs typeface="Arial"/>
                <a:sym typeface="Arial"/>
              </a:rPr>
              <a:t>MVP0 - PoC</a:t>
            </a:r>
            <a:endParaRPr>
              <a:solidFill>
                <a:srgbClr val="AA2070"/>
              </a:solidFill>
              <a:latin typeface="Arial"/>
              <a:ea typeface="Arial"/>
              <a:cs typeface="Arial"/>
              <a:sym typeface="Arial"/>
            </a:endParaRPr>
          </a:p>
          <a:p>
            <a:pPr indent="0" lvl="0" marL="0" rtl="0" algn="l">
              <a:lnSpc>
                <a:spcPct val="120000"/>
              </a:lnSpc>
              <a:spcBef>
                <a:spcPts val="0"/>
              </a:spcBef>
              <a:spcAft>
                <a:spcPts val="0"/>
              </a:spcAft>
              <a:buClr>
                <a:schemeClr val="accent3"/>
              </a:buClr>
              <a:buSzPts val="2000"/>
              <a:buNone/>
            </a:pPr>
            <a:r>
              <a:t/>
            </a:r>
            <a:endParaRPr/>
          </a:p>
        </p:txBody>
      </p:sp>
      <p:sp>
        <p:nvSpPr>
          <p:cNvPr id="976" name="Google Shape;976;g26340197128_0_64"/>
          <p:cNvSpPr txBox="1"/>
          <p:nvPr>
            <p:ph idx="2" type="body"/>
          </p:nvPr>
        </p:nvSpPr>
        <p:spPr>
          <a:xfrm>
            <a:off x="426723" y="1924800"/>
            <a:ext cx="4564500" cy="4430400"/>
          </a:xfrm>
          <a:prstGeom prst="rect">
            <a:avLst/>
          </a:prstGeom>
          <a:noFill/>
          <a:ln>
            <a:noFill/>
          </a:ln>
        </p:spPr>
        <p:txBody>
          <a:bodyPr anchorCtr="0" anchor="t" bIns="45700" lIns="91425" spcFirstLastPara="1" rIns="91425" wrap="square" tIns="45700">
            <a:noAutofit/>
          </a:bodyPr>
          <a:lstStyle/>
          <a:p>
            <a:pPr indent="0" lvl="0" marL="0" rtl="0" algn="l">
              <a:lnSpc>
                <a:spcPct val="163636"/>
              </a:lnSpc>
              <a:spcBef>
                <a:spcPts val="0"/>
              </a:spcBef>
              <a:spcAft>
                <a:spcPts val="0"/>
              </a:spcAft>
              <a:buClr>
                <a:schemeClr val="dk1"/>
              </a:buClr>
              <a:buSzPts val="1100"/>
              <a:buNone/>
            </a:pPr>
            <a:r>
              <a:t/>
            </a:r>
            <a:endParaRPr sz="1800">
              <a:latin typeface="Arial"/>
              <a:ea typeface="Arial"/>
              <a:cs typeface="Arial"/>
              <a:sym typeface="Arial"/>
            </a:endParaRPr>
          </a:p>
          <a:p>
            <a:pPr indent="0" lvl="0" marL="0" rtl="0" algn="l">
              <a:lnSpc>
                <a:spcPct val="163636"/>
              </a:lnSpc>
              <a:spcBef>
                <a:spcPts val="0"/>
              </a:spcBef>
              <a:spcAft>
                <a:spcPts val="0"/>
              </a:spcAft>
              <a:buClr>
                <a:schemeClr val="dk1"/>
              </a:buClr>
              <a:buSzPts val="1100"/>
              <a:buNone/>
            </a:pPr>
            <a:r>
              <a:rPr lang="en" sz="1800">
                <a:latin typeface="Arial"/>
                <a:ea typeface="Arial"/>
                <a:cs typeface="Arial"/>
                <a:sym typeface="Arial"/>
              </a:rPr>
              <a:t>Real test for the “Posttraumatic stress disorder (PTSD) self-assessment scale. PCL-5 methodology”.</a:t>
            </a:r>
            <a:endParaRPr sz="1800">
              <a:latin typeface="Arial"/>
              <a:ea typeface="Arial"/>
              <a:cs typeface="Arial"/>
              <a:sym typeface="Arial"/>
            </a:endParaRPr>
          </a:p>
        </p:txBody>
      </p:sp>
      <p:sp>
        <p:nvSpPr>
          <p:cNvPr id="977" name="Google Shape;977;g26340197128_0_64"/>
          <p:cNvSpPr txBox="1"/>
          <p:nvPr>
            <p:ph idx="10" type="dt"/>
          </p:nvPr>
        </p:nvSpPr>
        <p:spPr>
          <a:xfrm>
            <a:off x="914400" y="6355080"/>
            <a:ext cx="10974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t>2023</a:t>
            </a:r>
            <a:endParaRPr/>
          </a:p>
        </p:txBody>
      </p:sp>
      <p:sp>
        <p:nvSpPr>
          <p:cNvPr id="978" name="Google Shape;978;g26340197128_0_64"/>
          <p:cNvSpPr txBox="1"/>
          <p:nvPr>
            <p:ph idx="11" type="ftr"/>
          </p:nvPr>
        </p:nvSpPr>
        <p:spPr>
          <a:xfrm>
            <a:off x="5499886" y="6355080"/>
            <a:ext cx="22860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a:t>Pitch deck title</a:t>
            </a:r>
            <a:endParaRPr/>
          </a:p>
        </p:txBody>
      </p:sp>
      <p:sp>
        <p:nvSpPr>
          <p:cNvPr id="979" name="Google Shape;979;g26340197128_0_64"/>
          <p:cNvSpPr txBox="1"/>
          <p:nvPr>
            <p:ph idx="12" type="sldNum"/>
          </p:nvPr>
        </p:nvSpPr>
        <p:spPr>
          <a:xfrm>
            <a:off x="11274091" y="6355080"/>
            <a:ext cx="457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id="980" name="Google Shape;980;g26340197128_0_64"/>
          <p:cNvPicPr preferRelativeResize="0"/>
          <p:nvPr/>
        </p:nvPicPr>
        <p:blipFill>
          <a:blip r:embed="rId3">
            <a:alphaModFix/>
          </a:blip>
          <a:stretch>
            <a:fillRect/>
          </a:stretch>
        </p:blipFill>
        <p:spPr>
          <a:xfrm>
            <a:off x="3524450" y="3223850"/>
            <a:ext cx="5447901" cy="3634150"/>
          </a:xfrm>
          <a:prstGeom prst="rect">
            <a:avLst/>
          </a:prstGeom>
          <a:noFill/>
          <a:ln>
            <a:noFill/>
          </a:ln>
        </p:spPr>
      </p:pic>
      <p:pic>
        <p:nvPicPr>
          <p:cNvPr id="981" name="Google Shape;981;g26340197128_0_64"/>
          <p:cNvPicPr preferRelativeResize="0"/>
          <p:nvPr/>
        </p:nvPicPr>
        <p:blipFill>
          <a:blip r:embed="rId4">
            <a:alphaModFix/>
          </a:blip>
          <a:stretch>
            <a:fillRect/>
          </a:stretch>
        </p:blipFill>
        <p:spPr>
          <a:xfrm>
            <a:off x="6772550" y="0"/>
            <a:ext cx="5202574" cy="4968224"/>
          </a:xfrm>
          <a:prstGeom prst="rect">
            <a:avLst/>
          </a:prstGeom>
          <a:noFill/>
          <a:ln>
            <a:noFill/>
          </a:ln>
        </p:spPr>
      </p:pic>
      <p:pic>
        <p:nvPicPr>
          <p:cNvPr id="982" name="Google Shape;982;g26340197128_0_64"/>
          <p:cNvPicPr preferRelativeResize="0"/>
          <p:nvPr/>
        </p:nvPicPr>
        <p:blipFill>
          <a:blip r:embed="rId5">
            <a:alphaModFix/>
          </a:blip>
          <a:stretch>
            <a:fillRect/>
          </a:stretch>
        </p:blipFill>
        <p:spPr>
          <a:xfrm>
            <a:off x="426727" y="4180850"/>
            <a:ext cx="2174351" cy="21743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21"/>
          <p:cNvSpPr txBox="1"/>
          <p:nvPr>
            <p:ph type="title"/>
          </p:nvPr>
        </p:nvSpPr>
        <p:spPr>
          <a:xfrm>
            <a:off x="4937760" y="898525"/>
            <a:ext cx="6400800" cy="132588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accent1"/>
              </a:buClr>
              <a:buSzPts val="4400"/>
              <a:buFont typeface="Avenir"/>
              <a:buNone/>
            </a:pPr>
            <a:r>
              <a:rPr lang="en"/>
              <a:t>SUMMARY</a:t>
            </a:r>
            <a:endParaRPr/>
          </a:p>
        </p:txBody>
      </p:sp>
      <p:sp>
        <p:nvSpPr>
          <p:cNvPr id="988" name="Google Shape;988;p21"/>
          <p:cNvSpPr txBox="1"/>
          <p:nvPr>
            <p:ph idx="1" type="body"/>
          </p:nvPr>
        </p:nvSpPr>
        <p:spPr>
          <a:xfrm>
            <a:off x="4937750" y="1808226"/>
            <a:ext cx="6400800" cy="45612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55555"/>
              </a:lnSpc>
              <a:spcBef>
                <a:spcPts val="0"/>
              </a:spcBef>
              <a:spcAft>
                <a:spcPts val="0"/>
              </a:spcAft>
              <a:buClr>
                <a:schemeClr val="dk1"/>
              </a:buClr>
              <a:buSzPct val="100000"/>
              <a:buNone/>
            </a:pPr>
            <a:r>
              <a:rPr b="1" lang="en"/>
              <a:t>The solution to enable eVeteran website with the chatbot has been developed, including solutions architecture, UI/UX designs, user journeys for end-user and admin user.</a:t>
            </a:r>
            <a:endParaRPr b="1"/>
          </a:p>
          <a:p>
            <a:pPr indent="0" lvl="0" marL="0" rtl="0" algn="l">
              <a:lnSpc>
                <a:spcPct val="155555"/>
              </a:lnSpc>
              <a:spcBef>
                <a:spcPts val="0"/>
              </a:spcBef>
              <a:spcAft>
                <a:spcPts val="0"/>
              </a:spcAft>
              <a:buClr>
                <a:schemeClr val="dk1"/>
              </a:buClr>
              <a:buSzPct val="100000"/>
              <a:buNone/>
            </a:pPr>
            <a:r>
              <a:t/>
            </a:r>
            <a:endParaRPr b="1"/>
          </a:p>
          <a:p>
            <a:pPr indent="0" lvl="0" marL="0" rtl="0" algn="l">
              <a:lnSpc>
                <a:spcPct val="155555"/>
              </a:lnSpc>
              <a:spcBef>
                <a:spcPts val="0"/>
              </a:spcBef>
              <a:spcAft>
                <a:spcPts val="0"/>
              </a:spcAft>
              <a:buClr>
                <a:schemeClr val="dk1"/>
              </a:buClr>
              <a:buSzPct val="100000"/>
              <a:buNone/>
            </a:pPr>
            <a:r>
              <a:rPr lang="en"/>
              <a:t>MVP versions of working </a:t>
            </a:r>
            <a:r>
              <a:rPr lang="en"/>
              <a:t>applications</a:t>
            </a:r>
            <a:r>
              <a:rPr lang="en"/>
              <a:t> were </a:t>
            </a:r>
            <a:r>
              <a:rPr lang="en"/>
              <a:t>deployed</a:t>
            </a:r>
            <a:r>
              <a:rPr lang="en"/>
              <a:t> to the platforms:</a:t>
            </a:r>
            <a:endParaRPr/>
          </a:p>
          <a:p>
            <a:pPr indent="-334327" lvl="0" marL="457200" rtl="0" algn="l">
              <a:lnSpc>
                <a:spcPct val="155555"/>
              </a:lnSpc>
              <a:spcBef>
                <a:spcPts val="0"/>
              </a:spcBef>
              <a:spcAft>
                <a:spcPts val="0"/>
              </a:spcAft>
              <a:buSzPct val="100000"/>
              <a:buChar char="●"/>
            </a:pPr>
            <a:r>
              <a:rPr lang="en"/>
              <a:t>Telegram bot (hosted locally on dev laptop)</a:t>
            </a:r>
            <a:endParaRPr/>
          </a:p>
          <a:p>
            <a:pPr indent="0" lvl="0" marL="0" rtl="0" algn="l">
              <a:lnSpc>
                <a:spcPct val="163636"/>
              </a:lnSpc>
              <a:spcBef>
                <a:spcPts val="0"/>
              </a:spcBef>
              <a:spcAft>
                <a:spcPts val="0"/>
              </a:spcAft>
              <a:buClr>
                <a:schemeClr val="dk1"/>
              </a:buClr>
              <a:buSzPct val="61111"/>
              <a:buNone/>
            </a:pPr>
            <a:r>
              <a:rPr lang="en" u="sng">
                <a:solidFill>
                  <a:schemeClr val="hlink"/>
                </a:solidFill>
                <a:latin typeface="Arial"/>
                <a:ea typeface="Arial"/>
                <a:cs typeface="Arial"/>
                <a:sym typeface="Arial"/>
                <a:hlinkClick r:id="rId3"/>
              </a:rPr>
              <a:t>https://t.me/AVVAO_hackathon_bot</a:t>
            </a:r>
            <a:endParaRPr/>
          </a:p>
          <a:p>
            <a:pPr indent="0" lvl="0" marL="0" rtl="0" algn="l">
              <a:lnSpc>
                <a:spcPct val="163636"/>
              </a:lnSpc>
              <a:spcBef>
                <a:spcPts val="0"/>
              </a:spcBef>
              <a:spcAft>
                <a:spcPts val="0"/>
              </a:spcAft>
              <a:buClr>
                <a:schemeClr val="dk1"/>
              </a:buClr>
              <a:buSzPct val="61111"/>
              <a:buNone/>
            </a:pPr>
            <a:r>
              <a:rPr lang="en" u="sng">
                <a:solidFill>
                  <a:schemeClr val="hlink"/>
                </a:solidFill>
                <a:hlinkClick r:id="rId4"/>
              </a:rPr>
              <a:t>https://github.com/dankozz1t/hackathon-bot</a:t>
            </a:r>
            <a:endParaRPr/>
          </a:p>
          <a:p>
            <a:pPr indent="0" lvl="0" marL="0" rtl="0" algn="l">
              <a:lnSpc>
                <a:spcPct val="163636"/>
              </a:lnSpc>
              <a:spcBef>
                <a:spcPts val="0"/>
              </a:spcBef>
              <a:spcAft>
                <a:spcPts val="0"/>
              </a:spcAft>
              <a:buClr>
                <a:schemeClr val="dk1"/>
              </a:buClr>
              <a:buSzPct val="61111"/>
              <a:buFont typeface="Arial"/>
              <a:buNone/>
            </a:pPr>
            <a:r>
              <a:t/>
            </a:r>
            <a:endParaRPr/>
          </a:p>
          <a:p>
            <a:pPr indent="-334327" lvl="0" marL="457200" rtl="0" algn="l">
              <a:lnSpc>
                <a:spcPct val="155555"/>
              </a:lnSpc>
              <a:spcBef>
                <a:spcPts val="0"/>
              </a:spcBef>
              <a:spcAft>
                <a:spcPts val="0"/>
              </a:spcAft>
              <a:buSzPct val="100000"/>
              <a:buChar char="●"/>
            </a:pPr>
            <a:r>
              <a:rPr lang="en"/>
              <a:t>Admin panel (hosted on netlify.app)</a:t>
            </a:r>
            <a:endParaRPr/>
          </a:p>
          <a:p>
            <a:pPr indent="0" lvl="0" marL="0" rtl="0" algn="l">
              <a:lnSpc>
                <a:spcPct val="155555"/>
              </a:lnSpc>
              <a:spcBef>
                <a:spcPts val="0"/>
              </a:spcBef>
              <a:spcAft>
                <a:spcPts val="0"/>
              </a:spcAft>
              <a:buClr>
                <a:schemeClr val="dk1"/>
              </a:buClr>
              <a:buSzPct val="100000"/>
              <a:buNone/>
            </a:pPr>
            <a:r>
              <a:rPr lang="en" u="sng">
                <a:solidFill>
                  <a:schemeClr val="hlink"/>
                </a:solidFill>
                <a:hlinkClick r:id="rId5"/>
              </a:rPr>
              <a:t>https://eveteran-admin-panel-team14.netlify.app/</a:t>
            </a:r>
            <a:endParaRPr/>
          </a:p>
          <a:p>
            <a:pPr indent="0" lvl="0" marL="0" rtl="0" algn="l">
              <a:lnSpc>
                <a:spcPct val="155555"/>
              </a:lnSpc>
              <a:spcBef>
                <a:spcPts val="0"/>
              </a:spcBef>
              <a:spcAft>
                <a:spcPts val="0"/>
              </a:spcAft>
              <a:buClr>
                <a:schemeClr val="dk1"/>
              </a:buClr>
              <a:buSzPct val="100000"/>
              <a:buNone/>
            </a:pPr>
            <a:r>
              <a:rPr lang="en" u="sng">
                <a:solidFill>
                  <a:schemeClr val="hlink"/>
                </a:solidFill>
                <a:hlinkClick r:id="rId6"/>
              </a:rPr>
              <a:t>https://github.com/kolibri753/eVeteran_chatbot_admin-panel</a:t>
            </a:r>
            <a:endParaRPr/>
          </a:p>
        </p:txBody>
      </p:sp>
      <p:sp>
        <p:nvSpPr>
          <p:cNvPr id="989" name="Google Shape;989;p21"/>
          <p:cNvSpPr txBox="1"/>
          <p:nvPr>
            <p:ph idx="10" type="dt"/>
          </p:nvPr>
        </p:nvSpPr>
        <p:spPr>
          <a:xfrm>
            <a:off x="4937760" y="6353175"/>
            <a:ext cx="109728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t>2023</a:t>
            </a:r>
            <a:endParaRPr/>
          </a:p>
        </p:txBody>
      </p:sp>
      <p:sp>
        <p:nvSpPr>
          <p:cNvPr id="990" name="Google Shape;990;p21"/>
          <p:cNvSpPr txBox="1"/>
          <p:nvPr>
            <p:ph idx="11" type="ftr"/>
          </p:nvPr>
        </p:nvSpPr>
        <p:spPr>
          <a:xfrm>
            <a:off x="7436167" y="6350000"/>
            <a:ext cx="22860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a:t>Pitch deck title</a:t>
            </a:r>
            <a:endParaRPr/>
          </a:p>
        </p:txBody>
      </p:sp>
      <p:sp>
        <p:nvSpPr>
          <p:cNvPr id="991" name="Google Shape;991;p21"/>
          <p:cNvSpPr txBox="1"/>
          <p:nvPr>
            <p:ph idx="12" type="sldNum"/>
          </p:nvPr>
        </p:nvSpPr>
        <p:spPr>
          <a:xfrm>
            <a:off x="11123295" y="6356350"/>
            <a:ext cx="457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22"/>
          <p:cNvSpPr txBox="1"/>
          <p:nvPr>
            <p:ph type="ctrTitle"/>
          </p:nvPr>
        </p:nvSpPr>
        <p:spPr>
          <a:xfrm>
            <a:off x="5434424" y="-1031557"/>
            <a:ext cx="5486400" cy="2387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2"/>
              </a:buClr>
              <a:buSzPts val="6000"/>
              <a:buFont typeface="Avenir"/>
              <a:buNone/>
            </a:pPr>
            <a:r>
              <a:rPr lang="en"/>
              <a:t>THANK YOU</a:t>
            </a:r>
            <a:endParaRPr/>
          </a:p>
        </p:txBody>
      </p:sp>
      <p:sp>
        <p:nvSpPr>
          <p:cNvPr id="997" name="Google Shape;997;p22"/>
          <p:cNvSpPr txBox="1"/>
          <p:nvPr>
            <p:ph idx="1" type="subTitle"/>
          </p:nvPr>
        </p:nvSpPr>
        <p:spPr>
          <a:xfrm>
            <a:off x="5740400" y="1503674"/>
            <a:ext cx="8181900" cy="4602000"/>
          </a:xfrm>
          <a:prstGeom prst="rect">
            <a:avLst/>
          </a:prstGeom>
          <a:noFill/>
          <a:ln>
            <a:noFill/>
          </a:ln>
        </p:spPr>
        <p:txBody>
          <a:bodyPr anchorCtr="0" anchor="t" bIns="0" lIns="91425" spcFirstLastPara="1" rIns="91425" wrap="square" tIns="45700">
            <a:normAutofit lnSpcReduction="20000"/>
          </a:bodyPr>
          <a:lstStyle/>
          <a:p>
            <a:pPr indent="0" lvl="0" marL="0" rtl="0" algn="l">
              <a:lnSpc>
                <a:spcPct val="155555"/>
              </a:lnSpc>
              <a:spcBef>
                <a:spcPts val="0"/>
              </a:spcBef>
              <a:spcAft>
                <a:spcPts val="0"/>
              </a:spcAft>
              <a:buClr>
                <a:schemeClr val="lt1"/>
              </a:buClr>
              <a:buSzPts val="1800"/>
              <a:buNone/>
            </a:pPr>
            <a:r>
              <a:rPr lang="en">
                <a:solidFill>
                  <a:schemeClr val="lt1"/>
                </a:solidFill>
              </a:rPr>
              <a:t>Vitalii Tymashkov (TL)</a:t>
            </a:r>
            <a:endParaRPr/>
          </a:p>
          <a:p>
            <a:pPr indent="0" lvl="0" marL="0" rtl="0" algn="l">
              <a:lnSpc>
                <a:spcPct val="155555"/>
              </a:lnSpc>
              <a:spcBef>
                <a:spcPts val="0"/>
              </a:spcBef>
              <a:spcAft>
                <a:spcPts val="0"/>
              </a:spcAft>
              <a:buClr>
                <a:schemeClr val="lt1"/>
              </a:buClr>
              <a:buSzPts val="1800"/>
              <a:buNone/>
            </a:pPr>
            <a:r>
              <a:rPr lang="en" u="sng">
                <a:solidFill>
                  <a:schemeClr val="lt1"/>
                </a:solidFill>
                <a:hlinkClick r:id="rId3">
                  <a:extLst>
                    <a:ext uri="{A12FA001-AC4F-418D-AE19-62706E023703}">
                      <ahyp:hlinkClr val="tx"/>
                    </a:ext>
                  </a:extLst>
                </a:hlinkClick>
              </a:rPr>
              <a:t>https://www.linkedin.com/in/vitaliy-tymashkov-en/</a:t>
            </a:r>
            <a:endParaRPr>
              <a:solidFill>
                <a:schemeClr val="lt1"/>
              </a:solidFill>
            </a:endParaRPr>
          </a:p>
          <a:p>
            <a:pPr indent="0" lvl="0" marL="0" rtl="0" algn="l">
              <a:lnSpc>
                <a:spcPct val="155555"/>
              </a:lnSpc>
              <a:spcBef>
                <a:spcPts val="0"/>
              </a:spcBef>
              <a:spcAft>
                <a:spcPts val="0"/>
              </a:spcAft>
              <a:buClr>
                <a:schemeClr val="dk2"/>
              </a:buClr>
              <a:buSzPts val="1800"/>
              <a:buNone/>
            </a:pPr>
            <a:r>
              <a:t/>
            </a:r>
            <a:endParaRPr>
              <a:solidFill>
                <a:schemeClr val="lt1"/>
              </a:solidFill>
            </a:endParaRPr>
          </a:p>
          <a:p>
            <a:pPr indent="0" lvl="0" marL="0" rtl="0" algn="l">
              <a:lnSpc>
                <a:spcPct val="155555"/>
              </a:lnSpc>
              <a:spcBef>
                <a:spcPts val="0"/>
              </a:spcBef>
              <a:spcAft>
                <a:spcPts val="0"/>
              </a:spcAft>
              <a:buClr>
                <a:schemeClr val="lt1"/>
              </a:buClr>
              <a:buSzPts val="1800"/>
              <a:buNone/>
            </a:pPr>
            <a:r>
              <a:rPr lang="en">
                <a:solidFill>
                  <a:schemeClr val="lt1"/>
                </a:solidFill>
              </a:rPr>
              <a:t>Alex-Taylor Danko (Dev FE+BE)</a:t>
            </a:r>
            <a:endParaRPr/>
          </a:p>
          <a:p>
            <a:pPr indent="0" lvl="0" marL="0" rtl="0" algn="l">
              <a:lnSpc>
                <a:spcPct val="155555"/>
              </a:lnSpc>
              <a:spcBef>
                <a:spcPts val="0"/>
              </a:spcBef>
              <a:spcAft>
                <a:spcPts val="0"/>
              </a:spcAft>
              <a:buClr>
                <a:schemeClr val="lt1"/>
              </a:buClr>
              <a:buSzPts val="1800"/>
              <a:buNone/>
            </a:pPr>
            <a:r>
              <a:rPr lang="en" u="sng">
                <a:solidFill>
                  <a:schemeClr val="lt1"/>
                </a:solidFill>
                <a:hlinkClick r:id="rId4">
                  <a:extLst>
                    <a:ext uri="{A12FA001-AC4F-418D-AE19-62706E023703}">
                      <ahyp:hlinkClr val="tx"/>
                    </a:ext>
                  </a:extLst>
                </a:hlinkClick>
              </a:rPr>
              <a:t>https://www.linkedin.com/in/dankozz1/</a:t>
            </a:r>
            <a:endParaRPr>
              <a:solidFill>
                <a:schemeClr val="lt1"/>
              </a:solidFill>
            </a:endParaRPr>
          </a:p>
          <a:p>
            <a:pPr indent="0" lvl="0" marL="0" rtl="0" algn="l">
              <a:lnSpc>
                <a:spcPct val="155555"/>
              </a:lnSpc>
              <a:spcBef>
                <a:spcPts val="0"/>
              </a:spcBef>
              <a:spcAft>
                <a:spcPts val="0"/>
              </a:spcAft>
              <a:buClr>
                <a:schemeClr val="dk2"/>
              </a:buClr>
              <a:buSzPts val="1800"/>
              <a:buNone/>
            </a:pPr>
            <a:r>
              <a:t/>
            </a:r>
            <a:endParaRPr>
              <a:solidFill>
                <a:schemeClr val="lt1"/>
              </a:solidFill>
            </a:endParaRPr>
          </a:p>
          <a:p>
            <a:pPr indent="0" lvl="0" marL="0" rtl="0" algn="l">
              <a:lnSpc>
                <a:spcPct val="155555"/>
              </a:lnSpc>
              <a:spcBef>
                <a:spcPts val="0"/>
              </a:spcBef>
              <a:spcAft>
                <a:spcPts val="0"/>
              </a:spcAft>
              <a:buClr>
                <a:schemeClr val="lt1"/>
              </a:buClr>
              <a:buSzPts val="1800"/>
              <a:buNone/>
            </a:pPr>
            <a:r>
              <a:rPr lang="en">
                <a:solidFill>
                  <a:schemeClr val="lt1"/>
                </a:solidFill>
              </a:rPr>
              <a:t>Oleksandra Skliar (UI/UX)</a:t>
            </a:r>
            <a:endParaRPr>
              <a:solidFill>
                <a:schemeClr val="lt1"/>
              </a:solidFill>
            </a:endParaRPr>
          </a:p>
          <a:p>
            <a:pPr indent="0" lvl="0" marL="0" rtl="0" algn="l">
              <a:lnSpc>
                <a:spcPct val="155555"/>
              </a:lnSpc>
              <a:spcBef>
                <a:spcPts val="0"/>
              </a:spcBef>
              <a:spcAft>
                <a:spcPts val="0"/>
              </a:spcAft>
              <a:buClr>
                <a:schemeClr val="lt1"/>
              </a:buClr>
              <a:buSzPts val="1800"/>
              <a:buNone/>
            </a:pPr>
            <a:r>
              <a:rPr lang="en" u="sng">
                <a:solidFill>
                  <a:schemeClr val="lt1"/>
                </a:solidFill>
                <a:hlinkClick r:id="rId5">
                  <a:extLst>
                    <a:ext uri="{A12FA001-AC4F-418D-AE19-62706E023703}">
                      <ahyp:hlinkClr val="tx"/>
                    </a:ext>
                  </a:extLst>
                </a:hlinkClick>
              </a:rPr>
              <a:t>https://www.linkedin.com/in/oleksandra-skliar/</a:t>
            </a:r>
            <a:endParaRPr>
              <a:solidFill>
                <a:schemeClr val="lt1"/>
              </a:solidFill>
            </a:endParaRPr>
          </a:p>
          <a:p>
            <a:pPr indent="0" lvl="0" marL="0" rtl="0" algn="l">
              <a:lnSpc>
                <a:spcPct val="155555"/>
              </a:lnSpc>
              <a:spcBef>
                <a:spcPts val="0"/>
              </a:spcBef>
              <a:spcAft>
                <a:spcPts val="0"/>
              </a:spcAft>
              <a:buClr>
                <a:schemeClr val="dk2"/>
              </a:buClr>
              <a:buSzPts val="1800"/>
              <a:buNone/>
            </a:pPr>
            <a:r>
              <a:t/>
            </a:r>
            <a:endParaRPr>
              <a:solidFill>
                <a:schemeClr val="lt1"/>
              </a:solidFill>
            </a:endParaRPr>
          </a:p>
          <a:p>
            <a:pPr indent="0" lvl="0" marL="0" rtl="0" algn="l">
              <a:lnSpc>
                <a:spcPct val="155555"/>
              </a:lnSpc>
              <a:spcBef>
                <a:spcPts val="0"/>
              </a:spcBef>
              <a:spcAft>
                <a:spcPts val="0"/>
              </a:spcAft>
              <a:buClr>
                <a:schemeClr val="lt1"/>
              </a:buClr>
              <a:buSzPts val="1800"/>
              <a:buNone/>
            </a:pPr>
            <a:r>
              <a:rPr b="0" i="0" lang="en">
                <a:solidFill>
                  <a:schemeClr val="lt1"/>
                </a:solidFill>
                <a:latin typeface="Lato"/>
                <a:ea typeface="Lato"/>
                <a:cs typeface="Lato"/>
                <a:sym typeface="Lato"/>
              </a:rPr>
              <a:t>Vira Vakhovska  (UI/UX + FE)</a:t>
            </a:r>
            <a:endParaRPr>
              <a:solidFill>
                <a:schemeClr val="lt1"/>
              </a:solidFill>
              <a:latin typeface="Lato"/>
              <a:ea typeface="Lato"/>
              <a:cs typeface="Lato"/>
              <a:sym typeface="Lato"/>
            </a:endParaRPr>
          </a:p>
          <a:p>
            <a:pPr indent="0" lvl="0" marL="0" rtl="0" algn="l">
              <a:spcBef>
                <a:spcPts val="0"/>
              </a:spcBef>
              <a:spcAft>
                <a:spcPts val="0"/>
              </a:spcAft>
              <a:buClr>
                <a:schemeClr val="lt1"/>
              </a:buClr>
              <a:buSzPts val="1800"/>
              <a:buNone/>
            </a:pPr>
            <a:r>
              <a:rPr lang="en" u="sng">
                <a:solidFill>
                  <a:schemeClr val="lt1"/>
                </a:solidFill>
                <a:hlinkClick r:id="rId6">
                  <a:extLst>
                    <a:ext uri="{A12FA001-AC4F-418D-AE19-62706E023703}">
                      <ahyp:hlinkClr val="tx"/>
                    </a:ext>
                  </a:extLst>
                </a:hlinkClick>
              </a:rPr>
              <a:t>https://www.linkedin.com/in/vira-vakhovska/</a:t>
            </a:r>
            <a:r>
              <a:rPr lang="en">
                <a:solidFill>
                  <a:schemeClr val="lt1"/>
                </a:solidFill>
              </a:rPr>
              <a:t> </a:t>
            </a:r>
            <a:endParaRPr>
              <a:solidFill>
                <a:schemeClr val="lt1"/>
              </a:solidFill>
              <a:latin typeface="Lato"/>
              <a:ea typeface="Lato"/>
              <a:cs typeface="Lato"/>
              <a:sym typeface="Lato"/>
            </a:endParaRPr>
          </a:p>
          <a:p>
            <a:pPr indent="0" lvl="0" marL="0" rtl="0" algn="l">
              <a:lnSpc>
                <a:spcPct val="155555"/>
              </a:lnSpc>
              <a:spcBef>
                <a:spcPts val="0"/>
              </a:spcBef>
              <a:spcAft>
                <a:spcPts val="0"/>
              </a:spcAft>
              <a:buClr>
                <a:schemeClr val="dk2"/>
              </a:buClr>
              <a:buSzPts val="1800"/>
              <a:buNone/>
            </a:pPr>
            <a:r>
              <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2"/>
          <p:cNvSpPr txBox="1"/>
          <p:nvPr>
            <p:ph type="title"/>
          </p:nvPr>
        </p:nvSpPr>
        <p:spPr>
          <a:xfrm>
            <a:off x="4933950" y="898524"/>
            <a:ext cx="6343650" cy="132588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accent1"/>
              </a:buClr>
              <a:buSzPts val="4400"/>
              <a:buFont typeface="Avenir"/>
              <a:buNone/>
            </a:pPr>
            <a:r>
              <a:rPr lang="en"/>
              <a:t>ABOUT US</a:t>
            </a:r>
            <a:endParaRPr/>
          </a:p>
        </p:txBody>
      </p:sp>
      <p:sp>
        <p:nvSpPr>
          <p:cNvPr id="815" name="Google Shape;815;p2"/>
          <p:cNvSpPr txBox="1"/>
          <p:nvPr>
            <p:ph idx="1" type="body"/>
          </p:nvPr>
        </p:nvSpPr>
        <p:spPr>
          <a:xfrm>
            <a:off x="4933950" y="2310825"/>
            <a:ext cx="6801000" cy="3657600"/>
          </a:xfrm>
          <a:prstGeom prst="rect">
            <a:avLst/>
          </a:prstGeom>
          <a:noFill/>
          <a:ln>
            <a:noFill/>
          </a:ln>
        </p:spPr>
        <p:txBody>
          <a:bodyPr anchorCtr="0" anchor="t" bIns="45700" lIns="91425" spcFirstLastPara="1" rIns="91425" wrap="square" tIns="45700">
            <a:normAutofit/>
          </a:bodyPr>
          <a:lstStyle/>
          <a:p>
            <a:pPr indent="0" lvl="0" marL="0" rtl="0" algn="l">
              <a:lnSpc>
                <a:spcPct val="155555"/>
              </a:lnSpc>
              <a:spcBef>
                <a:spcPts val="0"/>
              </a:spcBef>
              <a:spcAft>
                <a:spcPts val="0"/>
              </a:spcAft>
              <a:buClr>
                <a:srgbClr val="1D1C1D"/>
              </a:buClr>
              <a:buSzPts val="1800"/>
              <a:buNone/>
            </a:pPr>
            <a:r>
              <a:rPr lang="en">
                <a:solidFill>
                  <a:srgbClr val="1D1C1D"/>
                </a:solidFill>
                <a:latin typeface="Arial"/>
                <a:ea typeface="Arial"/>
                <a:cs typeface="Arial"/>
                <a:sym typeface="Arial"/>
              </a:rPr>
              <a:t>Alex-Taylor Danko </a:t>
            </a:r>
            <a:r>
              <a:rPr b="0" i="0" lang="en">
                <a:solidFill>
                  <a:srgbClr val="1D1C1D"/>
                </a:solidFill>
                <a:latin typeface="Lato"/>
                <a:ea typeface="Lato"/>
                <a:cs typeface="Lato"/>
                <a:sym typeface="Lato"/>
              </a:rPr>
              <a:t>- FE+BE dev - 2y of exp.</a:t>
            </a:r>
            <a:br>
              <a:rPr lang="en"/>
            </a:br>
            <a:r>
              <a:rPr b="0" i="0" lang="en">
                <a:solidFill>
                  <a:srgbClr val="1D1C1D"/>
                </a:solidFill>
                <a:latin typeface="Lato"/>
                <a:ea typeface="Lato"/>
                <a:cs typeface="Lato"/>
                <a:sym typeface="Lato"/>
              </a:rPr>
              <a:t>Vitalii Tymashkov - Solution</a:t>
            </a:r>
            <a:r>
              <a:rPr lang="en">
                <a:solidFill>
                  <a:srgbClr val="1D1C1D"/>
                </a:solidFill>
                <a:latin typeface="Lato"/>
                <a:ea typeface="Lato"/>
                <a:cs typeface="Lato"/>
                <a:sym typeface="Lato"/>
              </a:rPr>
              <a:t>s </a:t>
            </a:r>
            <a:r>
              <a:rPr b="0" i="0" lang="en">
                <a:solidFill>
                  <a:srgbClr val="1D1C1D"/>
                </a:solidFill>
                <a:latin typeface="Lato"/>
                <a:ea typeface="Lato"/>
                <a:cs typeface="Lato"/>
                <a:sym typeface="Lato"/>
              </a:rPr>
              <a:t>Architect - 10+ years of exp.</a:t>
            </a:r>
            <a:br>
              <a:rPr lang="en"/>
            </a:br>
            <a:r>
              <a:rPr b="0" i="0" lang="en">
                <a:solidFill>
                  <a:srgbClr val="1D1C1D"/>
                </a:solidFill>
                <a:latin typeface="Lato"/>
                <a:ea typeface="Lato"/>
                <a:cs typeface="Lato"/>
                <a:sym typeface="Lato"/>
              </a:rPr>
              <a:t>Vira Vakhovska - </a:t>
            </a:r>
            <a:r>
              <a:rPr lang="en">
                <a:solidFill>
                  <a:srgbClr val="1D1C1D"/>
                </a:solidFill>
                <a:latin typeface="Lato"/>
                <a:ea typeface="Lato"/>
                <a:cs typeface="Lato"/>
                <a:sym typeface="Lato"/>
              </a:rPr>
              <a:t>FE dev</a:t>
            </a:r>
            <a:r>
              <a:rPr b="0" i="0" lang="en">
                <a:solidFill>
                  <a:srgbClr val="1D1C1D"/>
                </a:solidFill>
                <a:latin typeface="Lato"/>
                <a:ea typeface="Lato"/>
                <a:cs typeface="Lato"/>
                <a:sym typeface="Lato"/>
              </a:rPr>
              <a:t> - 3.5 month internship</a:t>
            </a:r>
            <a:br>
              <a:rPr lang="en"/>
            </a:br>
            <a:r>
              <a:rPr lang="en"/>
              <a:t>A... (left)</a:t>
            </a:r>
            <a:endParaRPr/>
          </a:p>
          <a:p>
            <a:pPr indent="0" lvl="0" marL="0" rtl="0" algn="l">
              <a:lnSpc>
                <a:spcPct val="155555"/>
              </a:lnSpc>
              <a:spcBef>
                <a:spcPts val="0"/>
              </a:spcBef>
              <a:spcAft>
                <a:spcPts val="0"/>
              </a:spcAft>
              <a:buClr>
                <a:srgbClr val="1D1C1D"/>
              </a:buClr>
              <a:buSzPts val="1800"/>
              <a:buNone/>
            </a:pPr>
            <a:r>
              <a:rPr b="0" i="0" lang="en">
                <a:solidFill>
                  <a:srgbClr val="1D1C1D"/>
                </a:solidFill>
                <a:latin typeface="Lato"/>
                <a:ea typeface="Lato"/>
                <a:cs typeface="Lato"/>
                <a:sym typeface="Lato"/>
              </a:rPr>
              <a:t>Oleksandra Skliar - UI/UX - 1year </a:t>
            </a:r>
            <a:r>
              <a:rPr lang="en">
                <a:solidFill>
                  <a:srgbClr val="1D1C1D"/>
                </a:solidFill>
                <a:latin typeface="Lato"/>
                <a:ea typeface="Lato"/>
                <a:cs typeface="Lato"/>
                <a:sym typeface="Lato"/>
              </a:rPr>
              <a:t>of exp.</a:t>
            </a:r>
            <a:endParaRPr/>
          </a:p>
        </p:txBody>
      </p:sp>
      <p:sp>
        <p:nvSpPr>
          <p:cNvPr id="816" name="Google Shape;816;p2"/>
          <p:cNvSpPr txBox="1"/>
          <p:nvPr>
            <p:ph idx="10" type="dt"/>
          </p:nvPr>
        </p:nvSpPr>
        <p:spPr>
          <a:xfrm>
            <a:off x="4937760" y="6353175"/>
            <a:ext cx="109728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t>2023</a:t>
            </a:r>
            <a:endParaRPr/>
          </a:p>
        </p:txBody>
      </p:sp>
      <p:sp>
        <p:nvSpPr>
          <p:cNvPr id="817" name="Google Shape;817;p2"/>
          <p:cNvSpPr txBox="1"/>
          <p:nvPr>
            <p:ph idx="11" type="ftr"/>
          </p:nvPr>
        </p:nvSpPr>
        <p:spPr>
          <a:xfrm>
            <a:off x="7436167" y="6350000"/>
            <a:ext cx="22860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a:t>Pitch deck title</a:t>
            </a:r>
            <a:endParaRPr/>
          </a:p>
        </p:txBody>
      </p:sp>
      <p:sp>
        <p:nvSpPr>
          <p:cNvPr id="818" name="Google Shape;818;p2"/>
          <p:cNvSpPr txBox="1"/>
          <p:nvPr>
            <p:ph idx="12" type="sldNum"/>
          </p:nvPr>
        </p:nvSpPr>
        <p:spPr>
          <a:xfrm>
            <a:off x="11123295" y="6356350"/>
            <a:ext cx="457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id="819" name="Google Shape;819;p2"/>
          <p:cNvPicPr preferRelativeResize="0"/>
          <p:nvPr/>
        </p:nvPicPr>
        <p:blipFill>
          <a:blip r:embed="rId3">
            <a:alphaModFix/>
          </a:blip>
          <a:stretch>
            <a:fillRect/>
          </a:stretch>
        </p:blipFill>
        <p:spPr>
          <a:xfrm>
            <a:off x="152400" y="152400"/>
            <a:ext cx="2830983" cy="65532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g26340197128_0_87"/>
          <p:cNvSpPr txBox="1"/>
          <p:nvPr>
            <p:ph idx="1" type="body"/>
          </p:nvPr>
        </p:nvSpPr>
        <p:spPr>
          <a:xfrm>
            <a:off x="1021080" y="1825625"/>
            <a:ext cx="10515600" cy="43512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rPr lang="en" sz="20300">
                <a:latin typeface="Pacifico"/>
                <a:ea typeface="Pacifico"/>
                <a:cs typeface="Pacifico"/>
                <a:sym typeface="Pacifico"/>
              </a:rPr>
              <a:t>Q&amp;A</a:t>
            </a:r>
            <a:endParaRPr sz="20300">
              <a:latin typeface="Pacifico"/>
              <a:ea typeface="Pacifico"/>
              <a:cs typeface="Pacifico"/>
              <a:sym typeface="Pacifico"/>
            </a:endParaRPr>
          </a:p>
        </p:txBody>
      </p:sp>
      <p:sp>
        <p:nvSpPr>
          <p:cNvPr id="1004" name="Google Shape;1004;g26340197128_0_87"/>
          <p:cNvSpPr txBox="1"/>
          <p:nvPr>
            <p:ph idx="12" type="sldNum"/>
          </p:nvPr>
        </p:nvSpPr>
        <p:spPr>
          <a:xfrm>
            <a:off x="11123295" y="6356350"/>
            <a:ext cx="457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g26340197128_0_80"/>
          <p:cNvSpPr txBox="1"/>
          <p:nvPr>
            <p:ph type="title"/>
          </p:nvPr>
        </p:nvSpPr>
        <p:spPr>
          <a:xfrm>
            <a:off x="914400" y="896112"/>
            <a:ext cx="10515600" cy="1325700"/>
          </a:xfrm>
          <a:prstGeom prst="rect">
            <a:avLst/>
          </a:prstGeom>
        </p:spPr>
        <p:txBody>
          <a:bodyPr anchorCtr="0" anchor="t" bIns="45700" lIns="91425" spcFirstLastPara="1" rIns="91425" wrap="square" tIns="45700">
            <a:normAutofit fontScale="90000"/>
          </a:bodyPr>
          <a:lstStyle/>
          <a:p>
            <a:pPr indent="0" lvl="0" marL="0" rtl="0" algn="l">
              <a:spcBef>
                <a:spcPts val="0"/>
              </a:spcBef>
              <a:spcAft>
                <a:spcPts val="0"/>
              </a:spcAft>
              <a:buNone/>
            </a:pPr>
            <a:r>
              <a:rPr lang="en"/>
              <a:t>EXTRA MATERIALS</a:t>
            </a:r>
            <a:endParaRPr/>
          </a:p>
          <a:p>
            <a:pPr indent="0" lvl="0" marL="0" rtl="0" algn="l">
              <a:lnSpc>
                <a:spcPct val="120000"/>
              </a:lnSpc>
              <a:spcBef>
                <a:spcPts val="0"/>
              </a:spcBef>
              <a:spcAft>
                <a:spcPts val="0"/>
              </a:spcAft>
              <a:buClr>
                <a:schemeClr val="accent3"/>
              </a:buClr>
              <a:buSzPct val="100000"/>
              <a:buFont typeface="Arial"/>
              <a:buNone/>
            </a:pPr>
            <a:r>
              <a:rPr lang="en" sz="2000">
                <a:solidFill>
                  <a:schemeClr val="accent3"/>
                </a:solidFill>
              </a:rPr>
              <a:t>FOR EXTENDED PRESENTATION</a:t>
            </a:r>
            <a:endParaRPr sz="2000">
              <a:solidFill>
                <a:schemeClr val="accent3"/>
              </a:solidFill>
            </a:endParaRPr>
          </a:p>
          <a:p>
            <a:pPr indent="0" lvl="0" marL="0" rtl="0" algn="l">
              <a:spcBef>
                <a:spcPts val="0"/>
              </a:spcBef>
              <a:spcAft>
                <a:spcPts val="0"/>
              </a:spcAft>
              <a:buClr>
                <a:schemeClr val="accent1"/>
              </a:buClr>
              <a:buSzPct val="100000"/>
              <a:buFont typeface="Avenir"/>
              <a:buNone/>
            </a:pPr>
            <a:r>
              <a:t/>
            </a:r>
            <a:endParaRPr/>
          </a:p>
          <a:p>
            <a:pPr indent="0" lvl="0" marL="0" rtl="0" algn="l">
              <a:spcBef>
                <a:spcPts val="0"/>
              </a:spcBef>
              <a:spcAft>
                <a:spcPts val="0"/>
              </a:spcAft>
              <a:buNone/>
            </a:pPr>
            <a:r>
              <a:t/>
            </a:r>
            <a:endParaRPr/>
          </a:p>
        </p:txBody>
      </p:sp>
      <p:sp>
        <p:nvSpPr>
          <p:cNvPr id="1011" name="Google Shape;1011;g26340197128_0_80"/>
          <p:cNvSpPr txBox="1"/>
          <p:nvPr>
            <p:ph idx="1" type="body"/>
          </p:nvPr>
        </p:nvSpPr>
        <p:spPr>
          <a:xfrm>
            <a:off x="1021080" y="1825625"/>
            <a:ext cx="10515600" cy="4351200"/>
          </a:xfrm>
          <a:prstGeom prst="rect">
            <a:avLst/>
          </a:prstGeom>
        </p:spPr>
        <p:txBody>
          <a:bodyPr anchorCtr="0" anchor="t" bIns="45700" lIns="91425" spcFirstLastPara="1" rIns="91425" wrap="square" tIns="45700">
            <a:normAutofit/>
          </a:bodyPr>
          <a:lstStyle/>
          <a:p>
            <a:pPr indent="0" lvl="0" marL="0" rtl="0" algn="l">
              <a:lnSpc>
                <a:spcPct val="128571"/>
              </a:lnSpc>
              <a:spcBef>
                <a:spcPts val="0"/>
              </a:spcBef>
              <a:spcAft>
                <a:spcPts val="0"/>
              </a:spcAft>
              <a:buClr>
                <a:schemeClr val="dk1"/>
              </a:buClr>
              <a:buSzPts val="1400"/>
              <a:buFont typeface="Arial"/>
              <a:buNone/>
            </a:pPr>
            <a:r>
              <a:rPr lang="en" sz="1400"/>
              <a:t>The materials provided below are not included in the hackathon’s video presentation because of time limitations.</a:t>
            </a:r>
            <a:endParaRPr sz="1400"/>
          </a:p>
          <a:p>
            <a:pPr indent="0" lvl="0" marL="0" rtl="0" algn="l">
              <a:lnSpc>
                <a:spcPct val="128571"/>
              </a:lnSpc>
              <a:spcBef>
                <a:spcPts val="0"/>
              </a:spcBef>
              <a:spcAft>
                <a:spcPts val="0"/>
              </a:spcAft>
              <a:buClr>
                <a:schemeClr val="dk1"/>
              </a:buClr>
              <a:buSzPts val="1400"/>
              <a:buFont typeface="Arial"/>
              <a:buNone/>
            </a:pPr>
            <a:r>
              <a:t/>
            </a:r>
            <a:endParaRPr sz="1400"/>
          </a:p>
          <a:p>
            <a:pPr indent="0" lvl="0" marL="0" rtl="0" algn="l">
              <a:lnSpc>
                <a:spcPct val="128571"/>
              </a:lnSpc>
              <a:spcBef>
                <a:spcPts val="0"/>
              </a:spcBef>
              <a:spcAft>
                <a:spcPts val="0"/>
              </a:spcAft>
              <a:buClr>
                <a:schemeClr val="dk1"/>
              </a:buClr>
              <a:buSzPts val="1400"/>
              <a:buFont typeface="Arial"/>
              <a:buNone/>
            </a:pPr>
            <a:r>
              <a:rPr lang="en" sz="1400"/>
              <a:t>They include task description, component diagram.</a:t>
            </a:r>
            <a:endParaRPr sz="1400"/>
          </a:p>
          <a:p>
            <a:pPr indent="0" lvl="0" marL="0" rtl="0" algn="l">
              <a:spcBef>
                <a:spcPts val="1000"/>
              </a:spcBef>
              <a:spcAft>
                <a:spcPts val="0"/>
              </a:spcAft>
              <a:buNone/>
            </a:pPr>
            <a:r>
              <a:t/>
            </a:r>
            <a:endParaRPr/>
          </a:p>
        </p:txBody>
      </p:sp>
      <p:sp>
        <p:nvSpPr>
          <p:cNvPr id="1012" name="Google Shape;1012;g26340197128_0_80"/>
          <p:cNvSpPr txBox="1"/>
          <p:nvPr>
            <p:ph idx="12" type="sldNum"/>
          </p:nvPr>
        </p:nvSpPr>
        <p:spPr>
          <a:xfrm>
            <a:off x="11123295" y="6356350"/>
            <a:ext cx="457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g26340197128_0_53"/>
          <p:cNvSpPr txBox="1"/>
          <p:nvPr>
            <p:ph type="title"/>
          </p:nvPr>
        </p:nvSpPr>
        <p:spPr>
          <a:xfrm>
            <a:off x="4937760" y="898524"/>
            <a:ext cx="6339900" cy="1326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accent1"/>
              </a:buClr>
              <a:buSzPts val="4400"/>
              <a:buFont typeface="Avenir"/>
              <a:buNone/>
            </a:pPr>
            <a:r>
              <a:rPr lang="en"/>
              <a:t>INTRO</a:t>
            </a:r>
            <a:endParaRPr/>
          </a:p>
        </p:txBody>
      </p:sp>
      <p:sp>
        <p:nvSpPr>
          <p:cNvPr id="1018" name="Google Shape;1018;g26340197128_0_53"/>
          <p:cNvSpPr txBox="1"/>
          <p:nvPr>
            <p:ph idx="2" type="body"/>
          </p:nvPr>
        </p:nvSpPr>
        <p:spPr>
          <a:xfrm>
            <a:off x="4937759" y="2491866"/>
            <a:ext cx="6564300" cy="731400"/>
          </a:xfrm>
          <a:prstGeom prst="rect">
            <a:avLst/>
          </a:prstGeom>
          <a:noFill/>
          <a:ln>
            <a:noFill/>
          </a:ln>
        </p:spPr>
        <p:txBody>
          <a:bodyPr anchorCtr="0" anchor="t" bIns="45700" lIns="91425" spcFirstLastPara="1" rIns="91425" wrap="square" tIns="45700">
            <a:noAutofit/>
          </a:bodyPr>
          <a:lstStyle/>
          <a:p>
            <a:pPr indent="0" lvl="0" marL="0" rtl="0" algn="l">
              <a:lnSpc>
                <a:spcPct val="128571"/>
              </a:lnSpc>
              <a:spcBef>
                <a:spcPts val="0"/>
              </a:spcBef>
              <a:spcAft>
                <a:spcPts val="0"/>
              </a:spcAft>
              <a:buClr>
                <a:schemeClr val="dk1"/>
              </a:buClr>
              <a:buSzPts val="1400"/>
              <a:buNone/>
            </a:pPr>
            <a:r>
              <a:rPr lang="en"/>
              <a:t>After the victory, Ukraine will become a country in which approximately 4 million of our fellow citizens who have gained experience in combat operations, as well as members of veterans' families and families of fallen soldiers, will need special attention and care. During the brutal war, many of our Defenders lost their homes and jobs, their physical and mental health changed. And the state must create all conditions for their comfortable return to civilian life.</a:t>
            </a:r>
            <a:endParaRPr/>
          </a:p>
          <a:p>
            <a:pPr indent="0" lvl="0" marL="0" rtl="0" algn="l">
              <a:lnSpc>
                <a:spcPct val="128571"/>
              </a:lnSpc>
              <a:spcBef>
                <a:spcPts val="0"/>
              </a:spcBef>
              <a:spcAft>
                <a:spcPts val="0"/>
              </a:spcAft>
              <a:buClr>
                <a:schemeClr val="dk1"/>
              </a:buClr>
              <a:buSzPts val="1400"/>
              <a:buNone/>
            </a:pPr>
            <a:r>
              <a:t/>
            </a:r>
            <a:endParaRPr/>
          </a:p>
          <a:p>
            <a:pPr indent="0" lvl="0" marL="0" rtl="0" algn="l">
              <a:lnSpc>
                <a:spcPct val="128571"/>
              </a:lnSpc>
              <a:spcBef>
                <a:spcPts val="0"/>
              </a:spcBef>
              <a:spcAft>
                <a:spcPts val="0"/>
              </a:spcAft>
              <a:buClr>
                <a:schemeClr val="dk1"/>
              </a:buClr>
              <a:buSzPts val="1400"/>
              <a:buNone/>
            </a:pPr>
            <a:r>
              <a:rPr lang="en"/>
              <a:t>For this, based on the already existing demand in the country and known foreign experience, a new service (profession) for veterans and their family members was launched at the initiative of the Ministry of Veterans. The institute of the veteran's assistant is being introduced as part of the system of transition from military service to civilian life as part of territorial communities. The pilot project started on July 1, 2023 in the Lviv, Vinnytsia, Dnipropetrovsk and Mykolaiv regions. On October 10, 2023, Zakarpattia, Kyiv, Sumy, Poltava, Kharkiv regions and the city of Kyiv joined these regions.</a:t>
            </a:r>
            <a:endParaRPr/>
          </a:p>
        </p:txBody>
      </p:sp>
      <p:sp>
        <p:nvSpPr>
          <p:cNvPr id="1019" name="Google Shape;1019;g26340197128_0_53"/>
          <p:cNvSpPr txBox="1"/>
          <p:nvPr>
            <p:ph idx="10" type="dt"/>
          </p:nvPr>
        </p:nvSpPr>
        <p:spPr>
          <a:xfrm>
            <a:off x="4937760" y="6353175"/>
            <a:ext cx="10974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t>20XX</a:t>
            </a:r>
            <a:endParaRPr/>
          </a:p>
        </p:txBody>
      </p:sp>
      <p:sp>
        <p:nvSpPr>
          <p:cNvPr id="1020" name="Google Shape;1020;g26340197128_0_53"/>
          <p:cNvSpPr txBox="1"/>
          <p:nvPr>
            <p:ph idx="11" type="ftr"/>
          </p:nvPr>
        </p:nvSpPr>
        <p:spPr>
          <a:xfrm>
            <a:off x="7436167" y="6350000"/>
            <a:ext cx="22860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a:t>Pitch deck title</a:t>
            </a:r>
            <a:endParaRPr/>
          </a:p>
        </p:txBody>
      </p:sp>
      <p:sp>
        <p:nvSpPr>
          <p:cNvPr id="1021" name="Google Shape;1021;g26340197128_0_53"/>
          <p:cNvSpPr txBox="1"/>
          <p:nvPr>
            <p:ph idx="12" type="sldNum"/>
          </p:nvPr>
        </p:nvSpPr>
        <p:spPr>
          <a:xfrm>
            <a:off x="11123295" y="6356350"/>
            <a:ext cx="457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1022" name="Google Shape;1022;g26340197128_0_53"/>
          <p:cNvSpPr txBox="1"/>
          <p:nvPr>
            <p:ph idx="1" type="body"/>
          </p:nvPr>
        </p:nvSpPr>
        <p:spPr>
          <a:xfrm>
            <a:off x="4937760" y="2080153"/>
            <a:ext cx="3200400" cy="365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accent3"/>
              </a:buClr>
              <a:buSzPts val="2000"/>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4"/>
          <p:cNvSpPr txBox="1"/>
          <p:nvPr>
            <p:ph type="title"/>
          </p:nvPr>
        </p:nvSpPr>
        <p:spPr>
          <a:xfrm>
            <a:off x="4937760" y="898524"/>
            <a:ext cx="6339840" cy="132588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accent1"/>
              </a:buClr>
              <a:buSzPts val="4400"/>
              <a:buFont typeface="Avenir"/>
              <a:buNone/>
            </a:pPr>
            <a:r>
              <a:rPr lang="en"/>
              <a:t>NEED TO BE DONE</a:t>
            </a:r>
            <a:endParaRPr/>
          </a:p>
        </p:txBody>
      </p:sp>
      <p:sp>
        <p:nvSpPr>
          <p:cNvPr id="1028" name="Google Shape;1028;p4"/>
          <p:cNvSpPr txBox="1"/>
          <p:nvPr>
            <p:ph idx="1" type="body"/>
          </p:nvPr>
        </p:nvSpPr>
        <p:spPr>
          <a:xfrm>
            <a:off x="4937760" y="2080153"/>
            <a:ext cx="3200400" cy="36576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accent3"/>
              </a:buClr>
              <a:buSzPts val="2000"/>
              <a:buNone/>
            </a:pPr>
            <a:r>
              <a:t/>
            </a:r>
            <a:endParaRPr/>
          </a:p>
        </p:txBody>
      </p:sp>
      <p:sp>
        <p:nvSpPr>
          <p:cNvPr id="1029" name="Google Shape;1029;p4"/>
          <p:cNvSpPr txBox="1"/>
          <p:nvPr>
            <p:ph idx="2" type="body"/>
          </p:nvPr>
        </p:nvSpPr>
        <p:spPr>
          <a:xfrm>
            <a:off x="4937759" y="2491866"/>
            <a:ext cx="6564429" cy="731520"/>
          </a:xfrm>
          <a:prstGeom prst="rect">
            <a:avLst/>
          </a:prstGeom>
          <a:noFill/>
          <a:ln>
            <a:noFill/>
          </a:ln>
        </p:spPr>
        <p:txBody>
          <a:bodyPr anchorCtr="0" anchor="t" bIns="45700" lIns="91425" spcFirstLastPara="1" rIns="91425" wrap="square" tIns="45700">
            <a:noAutofit/>
          </a:bodyPr>
          <a:lstStyle/>
          <a:p>
            <a:pPr indent="0" lvl="0" marL="0" rtl="0" algn="l">
              <a:lnSpc>
                <a:spcPct val="128571"/>
              </a:lnSpc>
              <a:spcBef>
                <a:spcPts val="0"/>
              </a:spcBef>
              <a:spcAft>
                <a:spcPts val="0"/>
              </a:spcAft>
              <a:buClr>
                <a:schemeClr val="dk1"/>
              </a:buClr>
              <a:buSzPts val="1400"/>
              <a:buNone/>
            </a:pPr>
            <a:r>
              <a:rPr lang="en"/>
              <a:t>The project was created without the participation of a support chatbot.</a:t>
            </a:r>
            <a:endParaRPr/>
          </a:p>
          <a:p>
            <a:pPr indent="0" lvl="0" marL="0" rtl="0" algn="l">
              <a:lnSpc>
                <a:spcPct val="128571"/>
              </a:lnSpc>
              <a:spcBef>
                <a:spcPts val="0"/>
              </a:spcBef>
              <a:spcAft>
                <a:spcPts val="0"/>
              </a:spcAft>
              <a:buClr>
                <a:schemeClr val="dk1"/>
              </a:buClr>
              <a:buSzPts val="1400"/>
              <a:buNone/>
            </a:pPr>
            <a:r>
              <a:rPr lang="en"/>
              <a:t>In this regard, the Ministry was faced with a number of problems that create obstacles for effective communication with candidates for the position of veteran's assistant.</a:t>
            </a:r>
            <a:endParaRPr/>
          </a:p>
          <a:p>
            <a:pPr indent="0" lvl="0" marL="0" rtl="0" algn="l">
              <a:lnSpc>
                <a:spcPct val="128571"/>
              </a:lnSpc>
              <a:spcBef>
                <a:spcPts val="0"/>
              </a:spcBef>
              <a:spcAft>
                <a:spcPts val="0"/>
              </a:spcAft>
              <a:buClr>
                <a:schemeClr val="dk1"/>
              </a:buClr>
              <a:buSzPts val="1400"/>
              <a:buNone/>
            </a:pPr>
            <a:r>
              <a:rPr lang="en"/>
              <a:t>The main feature of the bot is that it has a basic question-answer logic, that is, when a person goes to the eveteran.gov.ua website and chooses services to apply for participation in the "Veteran's Assistant" project, the bot informs him in the corner of the screen that a person can ask a question and get typical answers to typical questions, or leave your phone number and the number of your application to find out the status of the application.</a:t>
            </a:r>
            <a:endParaRPr/>
          </a:p>
          <a:p>
            <a:pPr indent="0" lvl="0" marL="0" rtl="0" algn="l">
              <a:lnSpc>
                <a:spcPct val="128571"/>
              </a:lnSpc>
              <a:spcBef>
                <a:spcPts val="0"/>
              </a:spcBef>
              <a:spcAft>
                <a:spcPts val="0"/>
              </a:spcAft>
              <a:buClr>
                <a:schemeClr val="dk1"/>
              </a:buClr>
              <a:buSzPts val="1400"/>
              <a:buNone/>
            </a:pPr>
            <a:r>
              <a:t/>
            </a:r>
            <a:endParaRPr/>
          </a:p>
          <a:p>
            <a:pPr indent="0" lvl="0" marL="0" rtl="0" algn="l">
              <a:lnSpc>
                <a:spcPct val="128571"/>
              </a:lnSpc>
              <a:spcBef>
                <a:spcPts val="0"/>
              </a:spcBef>
              <a:spcAft>
                <a:spcPts val="0"/>
              </a:spcAft>
              <a:buClr>
                <a:schemeClr val="dk1"/>
              </a:buClr>
              <a:buSzPts val="1400"/>
              <a:buNone/>
            </a:pPr>
            <a:r>
              <a:rPr lang="en"/>
              <a:t>The bot must have an admin to collect information and respond.</a:t>
            </a:r>
            <a:endParaRPr/>
          </a:p>
          <a:p>
            <a:pPr indent="0" lvl="0" marL="0" rtl="0" algn="l">
              <a:lnSpc>
                <a:spcPct val="128571"/>
              </a:lnSpc>
              <a:spcBef>
                <a:spcPts val="0"/>
              </a:spcBef>
              <a:spcAft>
                <a:spcPts val="0"/>
              </a:spcAft>
              <a:buClr>
                <a:schemeClr val="dk1"/>
              </a:buClr>
              <a:buSzPts val="1400"/>
              <a:buNone/>
            </a:pPr>
            <a:r>
              <a:rPr lang="en"/>
              <a:t>Another no less basic aspect of the bot is the collection of analytics. What are the most frequent questions, from which areas are the most questions asked, age, etc.</a:t>
            </a:r>
            <a:endParaRPr/>
          </a:p>
        </p:txBody>
      </p:sp>
      <p:sp>
        <p:nvSpPr>
          <p:cNvPr id="1030" name="Google Shape;1030;p4"/>
          <p:cNvSpPr txBox="1"/>
          <p:nvPr>
            <p:ph idx="10" type="dt"/>
          </p:nvPr>
        </p:nvSpPr>
        <p:spPr>
          <a:xfrm>
            <a:off x="4937760" y="6353175"/>
            <a:ext cx="109728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t>20XX</a:t>
            </a:r>
            <a:endParaRPr/>
          </a:p>
        </p:txBody>
      </p:sp>
      <p:sp>
        <p:nvSpPr>
          <p:cNvPr id="1031" name="Google Shape;1031;p4"/>
          <p:cNvSpPr txBox="1"/>
          <p:nvPr>
            <p:ph idx="11" type="ftr"/>
          </p:nvPr>
        </p:nvSpPr>
        <p:spPr>
          <a:xfrm>
            <a:off x="7436167" y="6350000"/>
            <a:ext cx="22860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a:t>Pitch deck title</a:t>
            </a:r>
            <a:endParaRPr/>
          </a:p>
        </p:txBody>
      </p:sp>
      <p:sp>
        <p:nvSpPr>
          <p:cNvPr id="1032" name="Google Shape;1032;p4"/>
          <p:cNvSpPr txBox="1"/>
          <p:nvPr>
            <p:ph idx="12" type="sldNum"/>
          </p:nvPr>
        </p:nvSpPr>
        <p:spPr>
          <a:xfrm>
            <a:off x="11123295" y="6356350"/>
            <a:ext cx="457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5"/>
          <p:cNvSpPr txBox="1"/>
          <p:nvPr>
            <p:ph type="title"/>
          </p:nvPr>
        </p:nvSpPr>
        <p:spPr>
          <a:xfrm>
            <a:off x="4937760" y="898524"/>
            <a:ext cx="6339840" cy="132588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accent1"/>
              </a:buClr>
              <a:buSzPts val="4400"/>
              <a:buFont typeface="Avenir"/>
              <a:buNone/>
            </a:pPr>
            <a:r>
              <a:rPr lang="en"/>
              <a:t>PROBLEM</a:t>
            </a:r>
            <a:endParaRPr/>
          </a:p>
        </p:txBody>
      </p:sp>
      <p:sp>
        <p:nvSpPr>
          <p:cNvPr id="1038" name="Google Shape;1038;p5"/>
          <p:cNvSpPr txBox="1"/>
          <p:nvPr>
            <p:ph idx="1" type="body"/>
          </p:nvPr>
        </p:nvSpPr>
        <p:spPr>
          <a:xfrm>
            <a:off x="4937759" y="2080153"/>
            <a:ext cx="4470935" cy="36576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accent3"/>
              </a:buClr>
              <a:buSzPts val="2000"/>
              <a:buNone/>
            </a:pPr>
            <a:r>
              <a:rPr lang="en"/>
              <a:t>REQUIREMENTS FOR ADMIN</a:t>
            </a:r>
            <a:endParaRPr/>
          </a:p>
        </p:txBody>
      </p:sp>
      <p:sp>
        <p:nvSpPr>
          <p:cNvPr id="1039" name="Google Shape;1039;p5"/>
          <p:cNvSpPr txBox="1"/>
          <p:nvPr>
            <p:ph idx="2" type="body"/>
          </p:nvPr>
        </p:nvSpPr>
        <p:spPr>
          <a:xfrm>
            <a:off x="4315327" y="2491866"/>
            <a:ext cx="7740316" cy="731520"/>
          </a:xfrm>
          <a:prstGeom prst="rect">
            <a:avLst/>
          </a:prstGeom>
          <a:noFill/>
          <a:ln>
            <a:noFill/>
          </a:ln>
        </p:spPr>
        <p:txBody>
          <a:bodyPr anchorCtr="0" anchor="t" bIns="45700" lIns="91425" spcFirstLastPara="1" rIns="91425" wrap="square" tIns="45700">
            <a:noAutofit/>
          </a:bodyPr>
          <a:lstStyle/>
          <a:p>
            <a:pPr indent="0" lvl="0" marL="0" rtl="0" algn="l">
              <a:lnSpc>
                <a:spcPct val="128571"/>
              </a:lnSpc>
              <a:spcBef>
                <a:spcPts val="0"/>
              </a:spcBef>
              <a:spcAft>
                <a:spcPts val="0"/>
              </a:spcAft>
              <a:buClr>
                <a:schemeClr val="dk1"/>
              </a:buClr>
              <a:buSzPts val="1400"/>
              <a:buNone/>
            </a:pPr>
            <a:r>
              <a:rPr lang="en"/>
              <a:t>The goal of this project is to develop an "e-Veteran" chat bot that will allow administrators to create groups of users and sort information by area, add new questions and answers, manage application status notifications, and also receive analytical information about users. The "e-Veteran" chat bot should be a digital version of a veteran's assistant, with the possibility of applying for participation in the "Veteran's Assistant" project.</a:t>
            </a:r>
            <a:endParaRPr/>
          </a:p>
          <a:p>
            <a:pPr indent="0" lvl="0" marL="0" rtl="0" algn="l">
              <a:lnSpc>
                <a:spcPct val="128571"/>
              </a:lnSpc>
              <a:spcBef>
                <a:spcPts val="0"/>
              </a:spcBef>
              <a:spcAft>
                <a:spcPts val="0"/>
              </a:spcAft>
              <a:buClr>
                <a:schemeClr val="dk1"/>
              </a:buClr>
              <a:buSzPts val="1400"/>
              <a:buNone/>
            </a:pPr>
            <a:r>
              <a:rPr lang="en"/>
              <a:t>The chat bot must function in: Telegram, Viber, additionally - Messenger.</a:t>
            </a:r>
            <a:endParaRPr/>
          </a:p>
          <a:p>
            <a:pPr indent="0" lvl="0" marL="0" rtl="0" algn="l">
              <a:lnSpc>
                <a:spcPct val="128571"/>
              </a:lnSpc>
              <a:spcBef>
                <a:spcPts val="0"/>
              </a:spcBef>
              <a:spcAft>
                <a:spcPts val="0"/>
              </a:spcAft>
              <a:buClr>
                <a:schemeClr val="dk1"/>
              </a:buClr>
              <a:buSzPts val="1400"/>
              <a:buNone/>
            </a:pPr>
            <a:r>
              <a:rPr lang="en"/>
              <a:t>1. Creation and management of user segments</a:t>
            </a:r>
            <a:endParaRPr/>
          </a:p>
          <a:p>
            <a:pPr indent="0" lvl="0" marL="0" rtl="0" algn="l">
              <a:lnSpc>
                <a:spcPct val="128571"/>
              </a:lnSpc>
              <a:spcBef>
                <a:spcPts val="0"/>
              </a:spcBef>
              <a:spcAft>
                <a:spcPts val="0"/>
              </a:spcAft>
              <a:buClr>
                <a:schemeClr val="dk1"/>
              </a:buClr>
              <a:buSzPts val="1400"/>
              <a:buNone/>
            </a:pPr>
            <a:r>
              <a:rPr lang="en"/>
              <a:t>Ability to create user segments based on the following criteria:</a:t>
            </a:r>
            <a:endParaRPr/>
          </a:p>
          <a:p>
            <a:pPr indent="-285750" lvl="0" marL="285750" rtl="0" algn="l">
              <a:lnSpc>
                <a:spcPct val="128571"/>
              </a:lnSpc>
              <a:spcBef>
                <a:spcPts val="0"/>
              </a:spcBef>
              <a:spcAft>
                <a:spcPts val="0"/>
              </a:spcAft>
              <a:buClr>
                <a:schemeClr val="dk1"/>
              </a:buClr>
              <a:buSzPts val="1400"/>
              <a:buFont typeface="Arial"/>
              <a:buChar char="•"/>
            </a:pPr>
            <a:r>
              <a:rPr lang="en"/>
              <a:t>All users</a:t>
            </a:r>
            <a:endParaRPr/>
          </a:p>
          <a:p>
            <a:pPr indent="-285750" lvl="0" marL="285750" rtl="0" algn="l">
              <a:lnSpc>
                <a:spcPct val="128571"/>
              </a:lnSpc>
              <a:spcBef>
                <a:spcPts val="0"/>
              </a:spcBef>
              <a:spcAft>
                <a:spcPts val="0"/>
              </a:spcAft>
              <a:buClr>
                <a:schemeClr val="dk1"/>
              </a:buClr>
              <a:buSzPts val="1400"/>
              <a:buFont typeface="Arial"/>
              <a:buChar char="•"/>
            </a:pPr>
            <a:r>
              <a:rPr lang="en"/>
              <a:t>veterans</a:t>
            </a:r>
            <a:endParaRPr/>
          </a:p>
          <a:p>
            <a:pPr indent="-285750" lvl="0" marL="285750" rtl="0" algn="l">
              <a:lnSpc>
                <a:spcPct val="128571"/>
              </a:lnSpc>
              <a:spcBef>
                <a:spcPts val="0"/>
              </a:spcBef>
              <a:spcAft>
                <a:spcPts val="0"/>
              </a:spcAft>
              <a:buClr>
                <a:schemeClr val="dk1"/>
              </a:buClr>
              <a:buSzPts val="1400"/>
              <a:buFont typeface="Arial"/>
              <a:buChar char="•"/>
            </a:pPr>
            <a:r>
              <a:rPr lang="en"/>
              <a:t>Family members</a:t>
            </a:r>
            <a:endParaRPr/>
          </a:p>
          <a:p>
            <a:pPr indent="-285750" lvl="0" marL="285750" rtl="0" algn="l">
              <a:lnSpc>
                <a:spcPct val="128571"/>
              </a:lnSpc>
              <a:spcBef>
                <a:spcPts val="0"/>
              </a:spcBef>
              <a:spcAft>
                <a:spcPts val="0"/>
              </a:spcAft>
              <a:buClr>
                <a:schemeClr val="dk1"/>
              </a:buClr>
              <a:buSzPts val="1400"/>
              <a:buFont typeface="Arial"/>
              <a:buChar char="•"/>
            </a:pPr>
            <a:r>
              <a:rPr lang="en"/>
              <a:t>Age</a:t>
            </a:r>
            <a:endParaRPr/>
          </a:p>
          <a:p>
            <a:pPr indent="-285750" lvl="0" marL="285750" rtl="0" algn="l">
              <a:lnSpc>
                <a:spcPct val="128571"/>
              </a:lnSpc>
              <a:spcBef>
                <a:spcPts val="0"/>
              </a:spcBef>
              <a:spcAft>
                <a:spcPts val="0"/>
              </a:spcAft>
              <a:buClr>
                <a:schemeClr val="dk1"/>
              </a:buClr>
              <a:buSzPts val="1400"/>
              <a:buFont typeface="Arial"/>
              <a:buChar char="•"/>
            </a:pPr>
            <a:r>
              <a:rPr lang="en"/>
              <a:t>Geographical localization</a:t>
            </a:r>
            <a:endParaRPr/>
          </a:p>
          <a:p>
            <a:pPr indent="-285750" lvl="0" marL="285750" rtl="0" algn="l">
              <a:lnSpc>
                <a:spcPct val="128571"/>
              </a:lnSpc>
              <a:spcBef>
                <a:spcPts val="0"/>
              </a:spcBef>
              <a:spcAft>
                <a:spcPts val="0"/>
              </a:spcAft>
              <a:buClr>
                <a:schemeClr val="dk1"/>
              </a:buClr>
              <a:buSzPts val="1400"/>
              <a:buFont typeface="Arial"/>
              <a:buChar char="•"/>
            </a:pPr>
            <a:r>
              <a:rPr lang="en"/>
              <a:t>Request registration time</a:t>
            </a:r>
            <a:endParaRPr/>
          </a:p>
          <a:p>
            <a:pPr indent="-285750" lvl="0" marL="285750" rtl="0" algn="l">
              <a:lnSpc>
                <a:spcPct val="128571"/>
              </a:lnSpc>
              <a:spcBef>
                <a:spcPts val="0"/>
              </a:spcBef>
              <a:spcAft>
                <a:spcPts val="0"/>
              </a:spcAft>
              <a:buClr>
                <a:schemeClr val="dk1"/>
              </a:buClr>
              <a:buSzPts val="1400"/>
              <a:buFont typeface="Arial"/>
              <a:buChar char="•"/>
            </a:pPr>
            <a:r>
              <a:rPr lang="en"/>
              <a:t>According to users, how many typical questions were answered</a:t>
            </a:r>
            <a:endParaRPr/>
          </a:p>
          <a:p>
            <a:pPr indent="-285750" lvl="0" marL="285750" rtl="0" algn="l">
              <a:lnSpc>
                <a:spcPct val="128571"/>
              </a:lnSpc>
              <a:spcBef>
                <a:spcPts val="0"/>
              </a:spcBef>
              <a:spcAft>
                <a:spcPts val="0"/>
              </a:spcAft>
              <a:buClr>
                <a:schemeClr val="dk1"/>
              </a:buClr>
              <a:buSzPts val="1400"/>
              <a:buFont typeface="Arial"/>
              <a:buChar char="•"/>
            </a:pPr>
            <a:r>
              <a:rPr lang="en"/>
              <a:t>According to users, how many appeals were received by the administrator</a:t>
            </a:r>
            <a:endParaRPr/>
          </a:p>
        </p:txBody>
      </p:sp>
      <p:sp>
        <p:nvSpPr>
          <p:cNvPr id="1040" name="Google Shape;1040;p5"/>
          <p:cNvSpPr txBox="1"/>
          <p:nvPr>
            <p:ph idx="10" type="dt"/>
          </p:nvPr>
        </p:nvSpPr>
        <p:spPr>
          <a:xfrm>
            <a:off x="4937760" y="6353175"/>
            <a:ext cx="109728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t>20XX</a:t>
            </a:r>
            <a:endParaRPr/>
          </a:p>
        </p:txBody>
      </p:sp>
      <p:sp>
        <p:nvSpPr>
          <p:cNvPr id="1041" name="Google Shape;1041;p5"/>
          <p:cNvSpPr txBox="1"/>
          <p:nvPr>
            <p:ph idx="11" type="ftr"/>
          </p:nvPr>
        </p:nvSpPr>
        <p:spPr>
          <a:xfrm>
            <a:off x="7436167" y="6350000"/>
            <a:ext cx="22860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a:t>Pitch deck title</a:t>
            </a:r>
            <a:endParaRPr/>
          </a:p>
        </p:txBody>
      </p:sp>
      <p:sp>
        <p:nvSpPr>
          <p:cNvPr id="1042" name="Google Shape;1042;p5"/>
          <p:cNvSpPr txBox="1"/>
          <p:nvPr>
            <p:ph idx="12" type="sldNum"/>
          </p:nvPr>
        </p:nvSpPr>
        <p:spPr>
          <a:xfrm>
            <a:off x="11123295" y="6356350"/>
            <a:ext cx="457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6"/>
          <p:cNvSpPr txBox="1"/>
          <p:nvPr>
            <p:ph type="title"/>
          </p:nvPr>
        </p:nvSpPr>
        <p:spPr>
          <a:xfrm>
            <a:off x="4937760" y="898524"/>
            <a:ext cx="6339840" cy="132588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accent1"/>
              </a:buClr>
              <a:buSzPts val="4400"/>
              <a:buFont typeface="Avenir"/>
              <a:buNone/>
            </a:pPr>
            <a:r>
              <a:rPr lang="en"/>
              <a:t>PROBLEM</a:t>
            </a:r>
            <a:endParaRPr/>
          </a:p>
        </p:txBody>
      </p:sp>
      <p:sp>
        <p:nvSpPr>
          <p:cNvPr id="1048" name="Google Shape;1048;p6"/>
          <p:cNvSpPr txBox="1"/>
          <p:nvPr>
            <p:ph idx="1" type="body"/>
          </p:nvPr>
        </p:nvSpPr>
        <p:spPr>
          <a:xfrm>
            <a:off x="4937760" y="2080153"/>
            <a:ext cx="4631356" cy="36576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accent3"/>
              </a:buClr>
              <a:buSzPts val="2000"/>
              <a:buNone/>
            </a:pPr>
            <a:r>
              <a:rPr lang="en"/>
              <a:t>REQUIREMENTS FOR ANALYTICS</a:t>
            </a:r>
            <a:endParaRPr/>
          </a:p>
        </p:txBody>
      </p:sp>
      <p:sp>
        <p:nvSpPr>
          <p:cNvPr id="1049" name="Google Shape;1049;p6"/>
          <p:cNvSpPr txBox="1"/>
          <p:nvPr>
            <p:ph idx="2" type="body"/>
          </p:nvPr>
        </p:nvSpPr>
        <p:spPr>
          <a:xfrm>
            <a:off x="4315327" y="2491866"/>
            <a:ext cx="7740316" cy="731520"/>
          </a:xfrm>
          <a:prstGeom prst="rect">
            <a:avLst/>
          </a:prstGeom>
          <a:noFill/>
          <a:ln>
            <a:noFill/>
          </a:ln>
        </p:spPr>
        <p:txBody>
          <a:bodyPr anchorCtr="0" anchor="t" bIns="45700" lIns="91425" spcFirstLastPara="1" rIns="91425" wrap="square" tIns="45700">
            <a:noAutofit/>
          </a:bodyPr>
          <a:lstStyle/>
          <a:p>
            <a:pPr indent="0" lvl="0" marL="0" rtl="0" algn="l">
              <a:lnSpc>
                <a:spcPct val="128571"/>
              </a:lnSpc>
              <a:spcBef>
                <a:spcPts val="0"/>
              </a:spcBef>
              <a:spcAft>
                <a:spcPts val="0"/>
              </a:spcAft>
              <a:buClr>
                <a:schemeClr val="dk1"/>
              </a:buClr>
              <a:buSzPts val="1400"/>
              <a:buNone/>
            </a:pPr>
            <a:r>
              <a:rPr lang="en"/>
              <a:t>2. Working with analytics</a:t>
            </a:r>
            <a:endParaRPr/>
          </a:p>
          <a:p>
            <a:pPr indent="0" lvl="0" marL="0" rtl="0" algn="l">
              <a:lnSpc>
                <a:spcPct val="128571"/>
              </a:lnSpc>
              <a:spcBef>
                <a:spcPts val="0"/>
              </a:spcBef>
              <a:spcAft>
                <a:spcPts val="0"/>
              </a:spcAft>
              <a:buClr>
                <a:schemeClr val="dk1"/>
              </a:buClr>
              <a:buSzPts val="1400"/>
              <a:buNone/>
            </a:pPr>
            <a:r>
              <a:t/>
            </a:r>
            <a:endParaRPr/>
          </a:p>
          <a:p>
            <a:pPr indent="0" lvl="0" marL="0" rtl="0" algn="l">
              <a:lnSpc>
                <a:spcPct val="128571"/>
              </a:lnSpc>
              <a:spcBef>
                <a:spcPts val="0"/>
              </a:spcBef>
              <a:spcAft>
                <a:spcPts val="0"/>
              </a:spcAft>
              <a:buClr>
                <a:schemeClr val="dk1"/>
              </a:buClr>
              <a:buSzPts val="1400"/>
              <a:buNone/>
            </a:pPr>
            <a:r>
              <a:rPr lang="en"/>
              <a:t>The administrative panel for the "e-Veteran" chatbot should also include the following analytical functions for collecting and displaying information:</a:t>
            </a:r>
            <a:endParaRPr/>
          </a:p>
          <a:p>
            <a:pPr indent="0" lvl="0" marL="0" rtl="0" algn="l">
              <a:lnSpc>
                <a:spcPct val="128571"/>
              </a:lnSpc>
              <a:spcBef>
                <a:spcPts val="0"/>
              </a:spcBef>
              <a:spcAft>
                <a:spcPts val="0"/>
              </a:spcAft>
              <a:buClr>
                <a:schemeClr val="dk1"/>
              </a:buClr>
              <a:buSzPts val="1400"/>
              <a:buNone/>
            </a:pPr>
            <a:r>
              <a:rPr lang="en"/>
              <a:t>1. Analysis of subscribers by type of status in the addressed:</a:t>
            </a:r>
            <a:endParaRPr/>
          </a:p>
          <a:p>
            <a:pPr indent="0" lvl="0" marL="0" rtl="0" algn="l">
              <a:lnSpc>
                <a:spcPct val="128571"/>
              </a:lnSpc>
              <a:spcBef>
                <a:spcPts val="0"/>
              </a:spcBef>
              <a:spcAft>
                <a:spcPts val="0"/>
              </a:spcAft>
              <a:buClr>
                <a:schemeClr val="dk1"/>
              </a:buClr>
              <a:buSzPts val="1400"/>
              <a:buNone/>
            </a:pPr>
            <a:r>
              <a:rPr lang="en"/>
              <a:t>Fixing the number of all appeals.</a:t>
            </a:r>
            <a:endParaRPr/>
          </a:p>
          <a:p>
            <a:pPr indent="0" lvl="0" marL="0" rtl="0" algn="l">
              <a:lnSpc>
                <a:spcPct val="128571"/>
              </a:lnSpc>
              <a:spcBef>
                <a:spcPts val="0"/>
              </a:spcBef>
              <a:spcAft>
                <a:spcPts val="0"/>
              </a:spcAft>
              <a:buClr>
                <a:schemeClr val="dk1"/>
              </a:buClr>
              <a:buSzPts val="1400"/>
              <a:buNone/>
            </a:pPr>
            <a:r>
              <a:rPr lang="en"/>
              <a:t>Tracking the number of users by region.</a:t>
            </a:r>
            <a:endParaRPr/>
          </a:p>
          <a:p>
            <a:pPr indent="0" lvl="0" marL="0" rtl="0" algn="l">
              <a:lnSpc>
                <a:spcPct val="128571"/>
              </a:lnSpc>
              <a:spcBef>
                <a:spcPts val="0"/>
              </a:spcBef>
              <a:spcAft>
                <a:spcPts val="0"/>
              </a:spcAft>
              <a:buClr>
                <a:schemeClr val="dk1"/>
              </a:buClr>
              <a:buSzPts val="1400"/>
              <a:buNone/>
            </a:pPr>
            <a:r>
              <a:rPr lang="en"/>
              <a:t>Tracking the number of most frequently asked questions.</a:t>
            </a:r>
            <a:endParaRPr/>
          </a:p>
          <a:p>
            <a:pPr indent="0" lvl="0" marL="0" rtl="0" algn="l">
              <a:lnSpc>
                <a:spcPct val="128571"/>
              </a:lnSpc>
              <a:spcBef>
                <a:spcPts val="0"/>
              </a:spcBef>
              <a:spcAft>
                <a:spcPts val="0"/>
              </a:spcAft>
              <a:buClr>
                <a:schemeClr val="dk1"/>
              </a:buClr>
              <a:buSzPts val="1400"/>
              <a:buNone/>
            </a:pPr>
            <a:r>
              <a:rPr lang="en"/>
              <a:t>2. Analysis of user groups:</a:t>
            </a:r>
            <a:endParaRPr/>
          </a:p>
          <a:p>
            <a:pPr indent="0" lvl="0" marL="0" rtl="0" algn="l">
              <a:lnSpc>
                <a:spcPct val="128571"/>
              </a:lnSpc>
              <a:spcBef>
                <a:spcPts val="0"/>
              </a:spcBef>
              <a:spcAft>
                <a:spcPts val="0"/>
              </a:spcAft>
              <a:buClr>
                <a:schemeClr val="dk1"/>
              </a:buClr>
              <a:buSzPts val="1400"/>
              <a:buNone/>
            </a:pPr>
            <a:r>
              <a:rPr lang="en"/>
              <a:t>Tracking the number of users in each of the groups created by the admin.</a:t>
            </a:r>
            <a:endParaRPr/>
          </a:p>
          <a:p>
            <a:pPr indent="0" lvl="0" marL="0" rtl="0" algn="l">
              <a:lnSpc>
                <a:spcPct val="128571"/>
              </a:lnSpc>
              <a:spcBef>
                <a:spcPts val="0"/>
              </a:spcBef>
              <a:spcAft>
                <a:spcPts val="0"/>
              </a:spcAft>
              <a:buClr>
                <a:schemeClr val="dk1"/>
              </a:buClr>
              <a:buSzPts val="1400"/>
              <a:buNone/>
            </a:pPr>
            <a:r>
              <a:rPr lang="en"/>
              <a:t>3. Tracking user activity (attendance) for the selected period.</a:t>
            </a:r>
            <a:endParaRPr/>
          </a:p>
          <a:p>
            <a:pPr indent="0" lvl="0" marL="0" rtl="0" algn="l">
              <a:lnSpc>
                <a:spcPct val="128571"/>
              </a:lnSpc>
              <a:spcBef>
                <a:spcPts val="0"/>
              </a:spcBef>
              <a:spcAft>
                <a:spcPts val="0"/>
              </a:spcAft>
              <a:buClr>
                <a:schemeClr val="dk1"/>
              </a:buClr>
              <a:buSzPts val="1400"/>
              <a:buNone/>
            </a:pPr>
            <a:r>
              <a:rPr lang="en"/>
              <a:t>Segmentation of users by activity periods, such as 7 days, 14 days, 21 days, once a month, once every three months.</a:t>
            </a:r>
            <a:endParaRPr/>
          </a:p>
          <a:p>
            <a:pPr indent="0" lvl="0" marL="0" rtl="0" algn="l">
              <a:lnSpc>
                <a:spcPct val="128571"/>
              </a:lnSpc>
              <a:spcBef>
                <a:spcPts val="0"/>
              </a:spcBef>
              <a:spcAft>
                <a:spcPts val="0"/>
              </a:spcAft>
              <a:buClr>
                <a:schemeClr val="dk1"/>
              </a:buClr>
              <a:buSzPts val="1400"/>
              <a:buNone/>
            </a:pPr>
            <a:r>
              <a:rPr lang="en"/>
              <a:t>Recording user activity (for example, the number of visits) based on the selected period.</a:t>
            </a:r>
            <a:endParaRPr/>
          </a:p>
        </p:txBody>
      </p:sp>
      <p:sp>
        <p:nvSpPr>
          <p:cNvPr id="1050" name="Google Shape;1050;p6"/>
          <p:cNvSpPr txBox="1"/>
          <p:nvPr>
            <p:ph idx="10" type="dt"/>
          </p:nvPr>
        </p:nvSpPr>
        <p:spPr>
          <a:xfrm>
            <a:off x="4937760" y="6353175"/>
            <a:ext cx="109728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t>20XX</a:t>
            </a:r>
            <a:endParaRPr/>
          </a:p>
        </p:txBody>
      </p:sp>
      <p:sp>
        <p:nvSpPr>
          <p:cNvPr id="1051" name="Google Shape;1051;p6"/>
          <p:cNvSpPr txBox="1"/>
          <p:nvPr>
            <p:ph idx="11" type="ftr"/>
          </p:nvPr>
        </p:nvSpPr>
        <p:spPr>
          <a:xfrm>
            <a:off x="7436167" y="6350000"/>
            <a:ext cx="22860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a:t>Pitch deck title</a:t>
            </a:r>
            <a:endParaRPr/>
          </a:p>
        </p:txBody>
      </p:sp>
      <p:sp>
        <p:nvSpPr>
          <p:cNvPr id="1052" name="Google Shape;1052;p6"/>
          <p:cNvSpPr txBox="1"/>
          <p:nvPr>
            <p:ph idx="12" type="sldNum"/>
          </p:nvPr>
        </p:nvSpPr>
        <p:spPr>
          <a:xfrm>
            <a:off x="11123295" y="6356350"/>
            <a:ext cx="457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7"/>
          <p:cNvSpPr txBox="1"/>
          <p:nvPr>
            <p:ph type="title"/>
          </p:nvPr>
        </p:nvSpPr>
        <p:spPr>
          <a:xfrm>
            <a:off x="4937760" y="898524"/>
            <a:ext cx="6339840" cy="132588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accent1"/>
              </a:buClr>
              <a:buSzPts val="4400"/>
              <a:buFont typeface="Avenir"/>
              <a:buNone/>
            </a:pPr>
            <a:r>
              <a:rPr lang="en"/>
              <a:t>PROBLEM</a:t>
            </a:r>
            <a:endParaRPr/>
          </a:p>
        </p:txBody>
      </p:sp>
      <p:sp>
        <p:nvSpPr>
          <p:cNvPr id="1058" name="Google Shape;1058;p7"/>
          <p:cNvSpPr txBox="1"/>
          <p:nvPr>
            <p:ph idx="1" type="body"/>
          </p:nvPr>
        </p:nvSpPr>
        <p:spPr>
          <a:xfrm>
            <a:off x="4937760" y="2080153"/>
            <a:ext cx="5016366" cy="36576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accent3"/>
              </a:buClr>
              <a:buSzPts val="2000"/>
              <a:buNone/>
            </a:pPr>
            <a:r>
              <a:rPr lang="en"/>
              <a:t>REQUIREMENTS FOR ANALYTICS</a:t>
            </a:r>
            <a:endParaRPr/>
          </a:p>
        </p:txBody>
      </p:sp>
      <p:sp>
        <p:nvSpPr>
          <p:cNvPr id="1059" name="Google Shape;1059;p7"/>
          <p:cNvSpPr txBox="1"/>
          <p:nvPr>
            <p:ph idx="2" type="body"/>
          </p:nvPr>
        </p:nvSpPr>
        <p:spPr>
          <a:xfrm>
            <a:off x="4315327" y="2491866"/>
            <a:ext cx="7740316" cy="731520"/>
          </a:xfrm>
          <a:prstGeom prst="rect">
            <a:avLst/>
          </a:prstGeom>
          <a:noFill/>
          <a:ln>
            <a:noFill/>
          </a:ln>
        </p:spPr>
        <p:txBody>
          <a:bodyPr anchorCtr="0" anchor="t" bIns="45700" lIns="91425" spcFirstLastPara="1" rIns="91425" wrap="square" tIns="45700">
            <a:noAutofit/>
          </a:bodyPr>
          <a:lstStyle/>
          <a:p>
            <a:pPr indent="0" lvl="0" marL="0" rtl="0" algn="l">
              <a:lnSpc>
                <a:spcPct val="128571"/>
              </a:lnSpc>
              <a:spcBef>
                <a:spcPts val="0"/>
              </a:spcBef>
              <a:spcAft>
                <a:spcPts val="0"/>
              </a:spcAft>
              <a:buClr>
                <a:schemeClr val="dk1"/>
              </a:buClr>
              <a:buSzPts val="1400"/>
              <a:buNone/>
            </a:pPr>
            <a:r>
              <a:t/>
            </a:r>
            <a:endParaRPr/>
          </a:p>
          <a:p>
            <a:pPr indent="0" lvl="0" marL="0" rtl="0" algn="l">
              <a:lnSpc>
                <a:spcPct val="128571"/>
              </a:lnSpc>
              <a:spcBef>
                <a:spcPts val="0"/>
              </a:spcBef>
              <a:spcAft>
                <a:spcPts val="0"/>
              </a:spcAft>
              <a:buClr>
                <a:schemeClr val="dk1"/>
              </a:buClr>
              <a:buSzPts val="1400"/>
              <a:buNone/>
            </a:pPr>
            <a:r>
              <a:rPr lang="en"/>
              <a:t>Variations of analytical queries:</a:t>
            </a:r>
            <a:endParaRPr/>
          </a:p>
          <a:p>
            <a:pPr indent="0" lvl="0" marL="0" rtl="0" algn="l">
              <a:lnSpc>
                <a:spcPct val="128571"/>
              </a:lnSpc>
              <a:spcBef>
                <a:spcPts val="0"/>
              </a:spcBef>
              <a:spcAft>
                <a:spcPts val="0"/>
              </a:spcAft>
              <a:buClr>
                <a:schemeClr val="dk1"/>
              </a:buClr>
              <a:buSzPts val="1400"/>
              <a:buNone/>
            </a:pPr>
            <a:r>
              <a:rPr lang="en"/>
              <a:t>The administrator should be able to select the period for analysis and group the data according to the specified parameters, as follows:</a:t>
            </a:r>
            <a:endParaRPr/>
          </a:p>
          <a:p>
            <a:pPr indent="0" lvl="0" marL="0" rtl="0" algn="l">
              <a:lnSpc>
                <a:spcPct val="128571"/>
              </a:lnSpc>
              <a:spcBef>
                <a:spcPts val="0"/>
              </a:spcBef>
              <a:spcAft>
                <a:spcPts val="0"/>
              </a:spcAft>
              <a:buClr>
                <a:schemeClr val="dk1"/>
              </a:buClr>
              <a:buSzPts val="1400"/>
              <a:buNone/>
            </a:pPr>
            <a:r>
              <a:rPr lang="en"/>
              <a:t>  Tracking the number of tips sent per period (eg, week, month, year) with tip type and messenger.</a:t>
            </a:r>
            <a:endParaRPr/>
          </a:p>
          <a:p>
            <a:pPr indent="0" lvl="0" marL="0" rtl="0" algn="l">
              <a:lnSpc>
                <a:spcPct val="128571"/>
              </a:lnSpc>
              <a:spcBef>
                <a:spcPts val="0"/>
              </a:spcBef>
              <a:spcAft>
                <a:spcPts val="0"/>
              </a:spcAft>
              <a:buClr>
                <a:schemeClr val="dk1"/>
              </a:buClr>
              <a:buSzPts val="1400"/>
              <a:buNone/>
            </a:pPr>
            <a:r>
              <a:rPr lang="en"/>
              <a:t>Tracking the number of open tips per period, broken down by messenger type and tip type.</a:t>
            </a:r>
            <a:endParaRPr/>
          </a:p>
          <a:p>
            <a:pPr indent="0" lvl="0" marL="0" rtl="0" algn="l">
              <a:lnSpc>
                <a:spcPct val="128571"/>
              </a:lnSpc>
              <a:spcBef>
                <a:spcPts val="0"/>
              </a:spcBef>
              <a:spcAft>
                <a:spcPts val="0"/>
              </a:spcAft>
              <a:buClr>
                <a:schemeClr val="dk1"/>
              </a:buClr>
              <a:buSzPts val="1400"/>
              <a:buNone/>
            </a:pPr>
            <a:r>
              <a:rPr lang="en"/>
              <a:t>Analysis of user activity in terms of periods and types of messengers.</a:t>
            </a:r>
            <a:endParaRPr/>
          </a:p>
          <a:p>
            <a:pPr indent="0" lvl="0" marL="0" rtl="0" algn="l">
              <a:lnSpc>
                <a:spcPct val="128571"/>
              </a:lnSpc>
              <a:spcBef>
                <a:spcPts val="0"/>
              </a:spcBef>
              <a:spcAft>
                <a:spcPts val="0"/>
              </a:spcAft>
              <a:buClr>
                <a:schemeClr val="dk1"/>
              </a:buClr>
              <a:buSzPts val="1400"/>
              <a:buNone/>
            </a:pPr>
            <a:r>
              <a:rPr lang="en"/>
              <a:t>Analysis of user activity in terms of periods and types of messengers.</a:t>
            </a:r>
            <a:endParaRPr/>
          </a:p>
          <a:p>
            <a:pPr indent="0" lvl="0" marL="0" rtl="0" algn="l">
              <a:lnSpc>
                <a:spcPct val="128571"/>
              </a:lnSpc>
              <a:spcBef>
                <a:spcPts val="0"/>
              </a:spcBef>
              <a:spcAft>
                <a:spcPts val="0"/>
              </a:spcAft>
              <a:buClr>
                <a:schemeClr val="dk1"/>
              </a:buClr>
              <a:buSzPts val="1400"/>
              <a:buNone/>
            </a:pPr>
            <a:r>
              <a:rPr lang="en"/>
              <a:t>This analytical data should be available to administrators through the administrative panel interface and can be exported to an excel file for further analysis.</a:t>
            </a:r>
            <a:endParaRPr/>
          </a:p>
        </p:txBody>
      </p:sp>
      <p:sp>
        <p:nvSpPr>
          <p:cNvPr id="1060" name="Google Shape;1060;p7"/>
          <p:cNvSpPr txBox="1"/>
          <p:nvPr>
            <p:ph idx="10" type="dt"/>
          </p:nvPr>
        </p:nvSpPr>
        <p:spPr>
          <a:xfrm>
            <a:off x="4937760" y="6353175"/>
            <a:ext cx="109728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t>20XX</a:t>
            </a:r>
            <a:endParaRPr/>
          </a:p>
        </p:txBody>
      </p:sp>
      <p:sp>
        <p:nvSpPr>
          <p:cNvPr id="1061" name="Google Shape;1061;p7"/>
          <p:cNvSpPr txBox="1"/>
          <p:nvPr>
            <p:ph idx="11" type="ftr"/>
          </p:nvPr>
        </p:nvSpPr>
        <p:spPr>
          <a:xfrm>
            <a:off x="7436167" y="6350000"/>
            <a:ext cx="22860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a:t>Pitch deck title</a:t>
            </a:r>
            <a:endParaRPr/>
          </a:p>
        </p:txBody>
      </p:sp>
      <p:sp>
        <p:nvSpPr>
          <p:cNvPr id="1062" name="Google Shape;1062;p7"/>
          <p:cNvSpPr txBox="1"/>
          <p:nvPr>
            <p:ph idx="12" type="sldNum"/>
          </p:nvPr>
        </p:nvSpPr>
        <p:spPr>
          <a:xfrm>
            <a:off x="11123295" y="6356350"/>
            <a:ext cx="457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8"/>
          <p:cNvSpPr txBox="1"/>
          <p:nvPr>
            <p:ph type="title"/>
          </p:nvPr>
        </p:nvSpPr>
        <p:spPr>
          <a:xfrm>
            <a:off x="4937760" y="898524"/>
            <a:ext cx="6339840" cy="132588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accent1"/>
              </a:buClr>
              <a:buSzPts val="4400"/>
              <a:buFont typeface="Avenir"/>
              <a:buNone/>
            </a:pPr>
            <a:r>
              <a:rPr lang="en"/>
              <a:t>PROBLEM</a:t>
            </a:r>
            <a:endParaRPr/>
          </a:p>
        </p:txBody>
      </p:sp>
      <p:sp>
        <p:nvSpPr>
          <p:cNvPr id="1068" name="Google Shape;1068;p8"/>
          <p:cNvSpPr txBox="1"/>
          <p:nvPr>
            <p:ph idx="1" type="body"/>
          </p:nvPr>
        </p:nvSpPr>
        <p:spPr>
          <a:xfrm>
            <a:off x="4937760" y="2080153"/>
            <a:ext cx="5016366" cy="36576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accent3"/>
              </a:buClr>
              <a:buSzPts val="2000"/>
              <a:buNone/>
            </a:pPr>
            <a:r>
              <a:rPr lang="en"/>
              <a:t>REQUIREMENTS FOR CREATIVE IDEAS</a:t>
            </a:r>
            <a:endParaRPr/>
          </a:p>
        </p:txBody>
      </p:sp>
      <p:sp>
        <p:nvSpPr>
          <p:cNvPr id="1069" name="Google Shape;1069;p8"/>
          <p:cNvSpPr txBox="1"/>
          <p:nvPr>
            <p:ph idx="2" type="body"/>
          </p:nvPr>
        </p:nvSpPr>
        <p:spPr>
          <a:xfrm>
            <a:off x="4315327" y="2491866"/>
            <a:ext cx="7740316" cy="731520"/>
          </a:xfrm>
          <a:prstGeom prst="rect">
            <a:avLst/>
          </a:prstGeom>
          <a:noFill/>
          <a:ln>
            <a:noFill/>
          </a:ln>
        </p:spPr>
        <p:txBody>
          <a:bodyPr anchorCtr="0" anchor="t" bIns="45700" lIns="91425" spcFirstLastPara="1" rIns="91425" wrap="square" tIns="45700">
            <a:noAutofit/>
          </a:bodyPr>
          <a:lstStyle/>
          <a:p>
            <a:pPr indent="0" lvl="0" marL="0" rtl="0" algn="l">
              <a:lnSpc>
                <a:spcPct val="128571"/>
              </a:lnSpc>
              <a:spcBef>
                <a:spcPts val="0"/>
              </a:spcBef>
              <a:spcAft>
                <a:spcPts val="0"/>
              </a:spcAft>
              <a:buClr>
                <a:schemeClr val="dk1"/>
              </a:buClr>
              <a:buSzPts val="1400"/>
              <a:buNone/>
            </a:pPr>
            <a:r>
              <a:rPr lang="en"/>
              <a:t>3. Creative solutions and ideas</a:t>
            </a:r>
            <a:endParaRPr/>
          </a:p>
          <a:p>
            <a:pPr indent="0" lvl="0" marL="0" rtl="0" algn="l">
              <a:lnSpc>
                <a:spcPct val="128571"/>
              </a:lnSpc>
              <a:spcBef>
                <a:spcPts val="0"/>
              </a:spcBef>
              <a:spcAft>
                <a:spcPts val="0"/>
              </a:spcAft>
              <a:buClr>
                <a:schemeClr val="dk1"/>
              </a:buClr>
              <a:buSzPts val="1400"/>
              <a:buNone/>
            </a:pPr>
            <a:r>
              <a:t/>
            </a:r>
            <a:endParaRPr/>
          </a:p>
          <a:p>
            <a:pPr indent="0" lvl="0" marL="0" rtl="0" algn="l">
              <a:lnSpc>
                <a:spcPct val="128571"/>
              </a:lnSpc>
              <a:spcBef>
                <a:spcPts val="0"/>
              </a:spcBef>
              <a:spcAft>
                <a:spcPts val="0"/>
              </a:spcAft>
              <a:buClr>
                <a:schemeClr val="dk1"/>
              </a:buClr>
              <a:buSzPts val="1400"/>
              <a:buNone/>
            </a:pPr>
            <a:r>
              <a:rPr lang="en"/>
              <a:t>Since the chat bot is being developed from scratch, teams have the opportunity to offer their own version and ideas for the interaction of the chat bot with the target audience.</a:t>
            </a:r>
            <a:endParaRPr/>
          </a:p>
          <a:p>
            <a:pPr indent="0" lvl="0" marL="0" rtl="0" algn="l">
              <a:lnSpc>
                <a:spcPct val="128571"/>
              </a:lnSpc>
              <a:spcBef>
                <a:spcPts val="0"/>
              </a:spcBef>
              <a:spcAft>
                <a:spcPts val="0"/>
              </a:spcAft>
              <a:buClr>
                <a:schemeClr val="dk1"/>
              </a:buClr>
              <a:buSzPts val="1400"/>
              <a:buNone/>
            </a:pPr>
            <a:r>
              <a:rPr lang="en"/>
              <a:t>Analyze the CA, determine the Tone of Voice, think about what functionality a chat bot can have, for example:</a:t>
            </a:r>
            <a:endParaRPr/>
          </a:p>
          <a:p>
            <a:pPr indent="0" lvl="0" marL="0" rtl="0" algn="l">
              <a:lnSpc>
                <a:spcPct val="128571"/>
              </a:lnSpc>
              <a:spcBef>
                <a:spcPts val="0"/>
              </a:spcBef>
              <a:spcAft>
                <a:spcPts val="0"/>
              </a:spcAft>
              <a:buClr>
                <a:schemeClr val="dk1"/>
              </a:buClr>
              <a:buSzPts val="1400"/>
              <a:buNone/>
            </a:pPr>
            <a:r>
              <a:rPr lang="en"/>
              <a:t>Convenient authentication and registration.</a:t>
            </a:r>
            <a:endParaRPr/>
          </a:p>
          <a:p>
            <a:pPr indent="0" lvl="0" marL="0" rtl="0" algn="l">
              <a:lnSpc>
                <a:spcPct val="128571"/>
              </a:lnSpc>
              <a:spcBef>
                <a:spcPts val="0"/>
              </a:spcBef>
              <a:spcAft>
                <a:spcPts val="0"/>
              </a:spcAft>
              <a:buClr>
                <a:schemeClr val="dk1"/>
              </a:buClr>
              <a:buSzPts val="1400"/>
              <a:buNone/>
            </a:pPr>
            <a:r>
              <a:rPr lang="en"/>
              <a:t>Providing information about treatment, medical facilities, psychological support and legal assistance.</a:t>
            </a:r>
            <a:endParaRPr/>
          </a:p>
          <a:p>
            <a:pPr indent="0" lvl="0" marL="0" rtl="0" algn="l">
              <a:lnSpc>
                <a:spcPct val="128571"/>
              </a:lnSpc>
              <a:spcBef>
                <a:spcPts val="0"/>
              </a:spcBef>
              <a:spcAft>
                <a:spcPts val="0"/>
              </a:spcAft>
              <a:buClr>
                <a:schemeClr val="dk1"/>
              </a:buClr>
              <a:buSzPts val="1400"/>
              <a:buNone/>
            </a:pPr>
            <a:r>
              <a:rPr lang="en"/>
              <a:t>Answers to general questions veterans have about their rights and access to benefit programs.</a:t>
            </a:r>
            <a:endParaRPr/>
          </a:p>
          <a:p>
            <a:pPr indent="0" lvl="0" marL="0" rtl="0" algn="l">
              <a:lnSpc>
                <a:spcPct val="128571"/>
              </a:lnSpc>
              <a:spcBef>
                <a:spcPts val="0"/>
              </a:spcBef>
              <a:spcAft>
                <a:spcPts val="0"/>
              </a:spcAft>
              <a:buClr>
                <a:schemeClr val="dk1"/>
              </a:buClr>
              <a:buSzPts val="1400"/>
              <a:buNone/>
            </a:pPr>
            <a:r>
              <a:rPr lang="en"/>
              <a:t>Psychological support:</a:t>
            </a:r>
            <a:endParaRPr/>
          </a:p>
          <a:p>
            <a:pPr indent="0" lvl="0" marL="0" rtl="0" algn="l">
              <a:lnSpc>
                <a:spcPct val="128571"/>
              </a:lnSpc>
              <a:spcBef>
                <a:spcPts val="0"/>
              </a:spcBef>
              <a:spcAft>
                <a:spcPts val="0"/>
              </a:spcAft>
              <a:buClr>
                <a:schemeClr val="dk1"/>
              </a:buClr>
              <a:buSzPts val="1400"/>
              <a:buNone/>
            </a:pPr>
            <a:r>
              <a:rPr lang="en"/>
              <a:t>Using text recognition algorithms to provide psychological support through a chatbot.</a:t>
            </a:r>
            <a:endParaRPr/>
          </a:p>
          <a:p>
            <a:pPr indent="0" lvl="0" marL="0" rtl="0" algn="l">
              <a:lnSpc>
                <a:spcPct val="128571"/>
              </a:lnSpc>
              <a:spcBef>
                <a:spcPts val="0"/>
              </a:spcBef>
              <a:spcAft>
                <a:spcPts val="0"/>
              </a:spcAft>
              <a:buClr>
                <a:schemeClr val="dk1"/>
              </a:buClr>
              <a:buSzPts val="1400"/>
              <a:buNone/>
            </a:pPr>
            <a:r>
              <a:rPr lang="en"/>
              <a:t>Links to hotlines and the possibility of contacting a psychologist for consultations if necessary.</a:t>
            </a:r>
            <a:endParaRPr/>
          </a:p>
          <a:p>
            <a:pPr indent="0" lvl="0" marL="0" rtl="0" algn="l">
              <a:lnSpc>
                <a:spcPct val="128571"/>
              </a:lnSpc>
              <a:spcBef>
                <a:spcPts val="0"/>
              </a:spcBef>
              <a:spcAft>
                <a:spcPts val="0"/>
              </a:spcAft>
              <a:buClr>
                <a:schemeClr val="dk1"/>
              </a:buClr>
              <a:buSzPts val="1400"/>
              <a:buNone/>
            </a:pPr>
            <a:r>
              <a:rPr lang="en"/>
              <a:t>Sending notifications about new resources, support programs and events for veterans.</a:t>
            </a:r>
            <a:endParaRPr/>
          </a:p>
          <a:p>
            <a:pPr indent="0" lvl="0" marL="0" rtl="0" algn="l">
              <a:lnSpc>
                <a:spcPct val="128571"/>
              </a:lnSpc>
              <a:spcBef>
                <a:spcPts val="0"/>
              </a:spcBef>
              <a:spcAft>
                <a:spcPts val="0"/>
              </a:spcAft>
              <a:buClr>
                <a:schemeClr val="dk1"/>
              </a:buClr>
              <a:buSzPts val="1400"/>
              <a:buNone/>
            </a:pPr>
            <a:r>
              <a:rPr lang="en"/>
              <a:t>Ensuring the confidentiality of users' personal information.</a:t>
            </a:r>
            <a:endParaRPr/>
          </a:p>
          <a:p>
            <a:pPr indent="0" lvl="0" marL="0" rtl="0" algn="l">
              <a:lnSpc>
                <a:spcPct val="128571"/>
              </a:lnSpc>
              <a:spcBef>
                <a:spcPts val="0"/>
              </a:spcBef>
              <a:spcAft>
                <a:spcPts val="0"/>
              </a:spcAft>
              <a:buClr>
                <a:schemeClr val="dk1"/>
              </a:buClr>
              <a:buSzPts val="1400"/>
              <a:buNone/>
            </a:pPr>
            <a:r>
              <a:t/>
            </a:r>
            <a:endParaRPr/>
          </a:p>
          <a:p>
            <a:pPr indent="0" lvl="0" marL="0" rtl="0" algn="l">
              <a:lnSpc>
                <a:spcPct val="128571"/>
              </a:lnSpc>
              <a:spcBef>
                <a:spcPts val="0"/>
              </a:spcBef>
              <a:spcAft>
                <a:spcPts val="0"/>
              </a:spcAft>
              <a:buClr>
                <a:schemeClr val="dk1"/>
              </a:buClr>
              <a:buSzPts val="1400"/>
              <a:buNone/>
            </a:pPr>
            <a:r>
              <a:rPr lang="en"/>
              <a:t>☝️ The proposed ideas are not mandatory for implementation and may be changed, supplemented or expanded.</a:t>
            </a:r>
            <a:endParaRPr/>
          </a:p>
        </p:txBody>
      </p:sp>
      <p:sp>
        <p:nvSpPr>
          <p:cNvPr id="1070" name="Google Shape;1070;p8"/>
          <p:cNvSpPr txBox="1"/>
          <p:nvPr>
            <p:ph idx="10" type="dt"/>
          </p:nvPr>
        </p:nvSpPr>
        <p:spPr>
          <a:xfrm>
            <a:off x="4937760" y="6353175"/>
            <a:ext cx="109728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t>20XX</a:t>
            </a:r>
            <a:endParaRPr/>
          </a:p>
        </p:txBody>
      </p:sp>
      <p:sp>
        <p:nvSpPr>
          <p:cNvPr id="1071" name="Google Shape;1071;p8"/>
          <p:cNvSpPr txBox="1"/>
          <p:nvPr>
            <p:ph idx="11" type="ftr"/>
          </p:nvPr>
        </p:nvSpPr>
        <p:spPr>
          <a:xfrm>
            <a:off x="7436167" y="6350000"/>
            <a:ext cx="22860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a:t>Pitch deck title</a:t>
            </a:r>
            <a:endParaRPr/>
          </a:p>
        </p:txBody>
      </p:sp>
      <p:sp>
        <p:nvSpPr>
          <p:cNvPr id="1072" name="Google Shape;1072;p8"/>
          <p:cNvSpPr txBox="1"/>
          <p:nvPr>
            <p:ph idx="12" type="sldNum"/>
          </p:nvPr>
        </p:nvSpPr>
        <p:spPr>
          <a:xfrm>
            <a:off x="11123295" y="6356350"/>
            <a:ext cx="457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17"/>
          <p:cNvSpPr txBox="1"/>
          <p:nvPr>
            <p:ph type="title"/>
          </p:nvPr>
        </p:nvSpPr>
        <p:spPr>
          <a:xfrm>
            <a:off x="4937760" y="898525"/>
            <a:ext cx="6800850" cy="132588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2"/>
              </a:buClr>
              <a:buSzPts val="4400"/>
              <a:buFont typeface="Avenir"/>
              <a:buNone/>
            </a:pPr>
            <a:r>
              <a:rPr lang="en"/>
              <a:t>SOLUTION ARCHITECTURE</a:t>
            </a:r>
            <a:endParaRPr/>
          </a:p>
        </p:txBody>
      </p:sp>
      <p:sp>
        <p:nvSpPr>
          <p:cNvPr id="1078" name="Google Shape;1078;p17"/>
          <p:cNvSpPr txBox="1"/>
          <p:nvPr>
            <p:ph idx="1" type="body"/>
          </p:nvPr>
        </p:nvSpPr>
        <p:spPr>
          <a:xfrm>
            <a:off x="4937760" y="2084832"/>
            <a:ext cx="3200400" cy="36576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dk2"/>
              </a:buClr>
              <a:buSzPts val="2000"/>
              <a:buNone/>
            </a:pPr>
            <a:r>
              <a:rPr lang="en"/>
              <a:t>CLOSE THE GAP</a:t>
            </a:r>
            <a:endParaRPr/>
          </a:p>
        </p:txBody>
      </p:sp>
      <p:sp>
        <p:nvSpPr>
          <p:cNvPr id="1079" name="Google Shape;1079;p17"/>
          <p:cNvSpPr txBox="1"/>
          <p:nvPr>
            <p:ph idx="2" type="body"/>
          </p:nvPr>
        </p:nvSpPr>
        <p:spPr>
          <a:xfrm>
            <a:off x="4914900" y="2496312"/>
            <a:ext cx="3200400" cy="1188720"/>
          </a:xfrm>
          <a:prstGeom prst="rect">
            <a:avLst/>
          </a:prstGeom>
          <a:noFill/>
          <a:ln>
            <a:noFill/>
          </a:ln>
        </p:spPr>
        <p:txBody>
          <a:bodyPr anchorCtr="0" anchor="t" bIns="45700" lIns="91425" spcFirstLastPara="1" rIns="91425" wrap="square" tIns="45700">
            <a:noAutofit/>
          </a:bodyPr>
          <a:lstStyle/>
          <a:p>
            <a:pPr indent="0" lvl="0" marL="0" rtl="0" algn="l">
              <a:lnSpc>
                <a:spcPct val="128571"/>
              </a:lnSpc>
              <a:spcBef>
                <a:spcPts val="0"/>
              </a:spcBef>
              <a:spcAft>
                <a:spcPts val="0"/>
              </a:spcAft>
              <a:buClr>
                <a:schemeClr val="dk2"/>
              </a:buClr>
              <a:buSzPts val="1400"/>
              <a:buNone/>
            </a:pPr>
            <a:r>
              <a:rPr lang="en"/>
              <a:t>Our product makes consumer lives easier, and no other product on the market offers the same features</a:t>
            </a:r>
            <a:endParaRPr/>
          </a:p>
        </p:txBody>
      </p:sp>
      <p:sp>
        <p:nvSpPr>
          <p:cNvPr id="1080" name="Google Shape;1080;p17"/>
          <p:cNvSpPr txBox="1"/>
          <p:nvPr>
            <p:ph idx="5" type="body"/>
          </p:nvPr>
        </p:nvSpPr>
        <p:spPr>
          <a:xfrm>
            <a:off x="4937760" y="3838956"/>
            <a:ext cx="3200400" cy="36576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dk2"/>
              </a:buClr>
              <a:buSzPts val="2000"/>
              <a:buNone/>
            </a:pPr>
            <a:r>
              <a:rPr lang="en"/>
              <a:t>TARGET AUDIENCE</a:t>
            </a:r>
            <a:endParaRPr/>
          </a:p>
        </p:txBody>
      </p:sp>
      <p:sp>
        <p:nvSpPr>
          <p:cNvPr id="1081" name="Google Shape;1081;p17"/>
          <p:cNvSpPr txBox="1"/>
          <p:nvPr>
            <p:ph idx="6" type="body"/>
          </p:nvPr>
        </p:nvSpPr>
        <p:spPr>
          <a:xfrm>
            <a:off x="4937760" y="4255479"/>
            <a:ext cx="3200400" cy="1188720"/>
          </a:xfrm>
          <a:prstGeom prst="rect">
            <a:avLst/>
          </a:prstGeom>
          <a:noFill/>
          <a:ln>
            <a:noFill/>
          </a:ln>
        </p:spPr>
        <p:txBody>
          <a:bodyPr anchorCtr="0" anchor="t" bIns="45700" lIns="91425" spcFirstLastPara="1" rIns="91425" wrap="square" tIns="45700">
            <a:normAutofit/>
          </a:bodyPr>
          <a:lstStyle/>
          <a:p>
            <a:pPr indent="0" lvl="0" marL="0" rtl="0" algn="l">
              <a:lnSpc>
                <a:spcPct val="128571"/>
              </a:lnSpc>
              <a:spcBef>
                <a:spcPts val="0"/>
              </a:spcBef>
              <a:spcAft>
                <a:spcPts val="0"/>
              </a:spcAft>
              <a:buClr>
                <a:schemeClr val="dk2"/>
              </a:buClr>
              <a:buSzPts val="1400"/>
              <a:buNone/>
            </a:pPr>
            <a:r>
              <a:rPr lang="en"/>
              <a:t>Gen Z (18-25 years old)</a:t>
            </a:r>
            <a:endParaRPr/>
          </a:p>
          <a:p>
            <a:pPr indent="0" lvl="0" marL="0" rtl="0" algn="l">
              <a:lnSpc>
                <a:spcPct val="128571"/>
              </a:lnSpc>
              <a:spcBef>
                <a:spcPts val="0"/>
              </a:spcBef>
              <a:spcAft>
                <a:spcPts val="0"/>
              </a:spcAft>
              <a:buClr>
                <a:schemeClr val="dk2"/>
              </a:buClr>
              <a:buSzPts val="1400"/>
              <a:buNone/>
            </a:pPr>
            <a:r>
              <a:t/>
            </a:r>
            <a:endParaRPr/>
          </a:p>
        </p:txBody>
      </p:sp>
      <p:sp>
        <p:nvSpPr>
          <p:cNvPr id="1082" name="Google Shape;1082;p17"/>
          <p:cNvSpPr txBox="1"/>
          <p:nvPr>
            <p:ph idx="10" type="dt"/>
          </p:nvPr>
        </p:nvSpPr>
        <p:spPr>
          <a:xfrm>
            <a:off x="4937760" y="6353175"/>
            <a:ext cx="109728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t>2023</a:t>
            </a:r>
            <a:endParaRPr/>
          </a:p>
        </p:txBody>
      </p:sp>
      <p:sp>
        <p:nvSpPr>
          <p:cNvPr id="1083" name="Google Shape;1083;p17"/>
          <p:cNvSpPr txBox="1"/>
          <p:nvPr>
            <p:ph idx="11" type="ftr"/>
          </p:nvPr>
        </p:nvSpPr>
        <p:spPr>
          <a:xfrm>
            <a:off x="7436167" y="6350000"/>
            <a:ext cx="22860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a:t>Pitch deck title</a:t>
            </a:r>
            <a:endParaRPr/>
          </a:p>
        </p:txBody>
      </p:sp>
      <p:sp>
        <p:nvSpPr>
          <p:cNvPr id="1084" name="Google Shape;1084;p17"/>
          <p:cNvSpPr txBox="1"/>
          <p:nvPr>
            <p:ph idx="12" type="sldNum"/>
          </p:nvPr>
        </p:nvSpPr>
        <p:spPr>
          <a:xfrm>
            <a:off x="11123295" y="6356350"/>
            <a:ext cx="457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id="1085" name="Google Shape;1085;p17"/>
          <p:cNvPicPr preferRelativeResize="0"/>
          <p:nvPr/>
        </p:nvPicPr>
        <p:blipFill rotWithShape="1">
          <a:blip r:embed="rId3">
            <a:alphaModFix/>
          </a:blip>
          <a:srcRect b="55909" l="0" r="32879" t="0"/>
          <a:stretch/>
        </p:blipFill>
        <p:spPr>
          <a:xfrm>
            <a:off x="539566" y="60786"/>
            <a:ext cx="10990948" cy="724849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8"/>
          <p:cNvSpPr txBox="1"/>
          <p:nvPr>
            <p:ph type="title"/>
          </p:nvPr>
        </p:nvSpPr>
        <p:spPr>
          <a:xfrm>
            <a:off x="4937760" y="898525"/>
            <a:ext cx="6800850" cy="132588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2"/>
              </a:buClr>
              <a:buSzPts val="4400"/>
              <a:buFont typeface="Avenir"/>
              <a:buNone/>
            </a:pPr>
            <a:r>
              <a:rPr lang="en"/>
              <a:t>SOLUTION ARCHITECTURE</a:t>
            </a:r>
            <a:endParaRPr/>
          </a:p>
        </p:txBody>
      </p:sp>
      <p:sp>
        <p:nvSpPr>
          <p:cNvPr id="1091" name="Google Shape;1091;p18"/>
          <p:cNvSpPr txBox="1"/>
          <p:nvPr>
            <p:ph idx="1" type="body"/>
          </p:nvPr>
        </p:nvSpPr>
        <p:spPr>
          <a:xfrm>
            <a:off x="4937760" y="2084832"/>
            <a:ext cx="3200400" cy="36576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dk2"/>
              </a:buClr>
              <a:buSzPts val="2000"/>
              <a:buNone/>
            </a:pPr>
            <a:r>
              <a:rPr lang="en"/>
              <a:t>CLOSE THE GAP</a:t>
            </a:r>
            <a:endParaRPr/>
          </a:p>
        </p:txBody>
      </p:sp>
      <p:sp>
        <p:nvSpPr>
          <p:cNvPr id="1092" name="Google Shape;1092;p18"/>
          <p:cNvSpPr txBox="1"/>
          <p:nvPr>
            <p:ph idx="2" type="body"/>
          </p:nvPr>
        </p:nvSpPr>
        <p:spPr>
          <a:xfrm>
            <a:off x="4914900" y="2496312"/>
            <a:ext cx="3200400" cy="1188720"/>
          </a:xfrm>
          <a:prstGeom prst="rect">
            <a:avLst/>
          </a:prstGeom>
          <a:noFill/>
          <a:ln>
            <a:noFill/>
          </a:ln>
        </p:spPr>
        <p:txBody>
          <a:bodyPr anchorCtr="0" anchor="t" bIns="45700" lIns="91425" spcFirstLastPara="1" rIns="91425" wrap="square" tIns="45700">
            <a:noAutofit/>
          </a:bodyPr>
          <a:lstStyle/>
          <a:p>
            <a:pPr indent="0" lvl="0" marL="0" rtl="0" algn="l">
              <a:lnSpc>
                <a:spcPct val="128571"/>
              </a:lnSpc>
              <a:spcBef>
                <a:spcPts val="0"/>
              </a:spcBef>
              <a:spcAft>
                <a:spcPts val="0"/>
              </a:spcAft>
              <a:buClr>
                <a:schemeClr val="dk2"/>
              </a:buClr>
              <a:buSzPts val="1400"/>
              <a:buNone/>
            </a:pPr>
            <a:r>
              <a:rPr lang="en"/>
              <a:t>Our product makes consumer lives easier, and no other product on the market offers the same features</a:t>
            </a:r>
            <a:endParaRPr/>
          </a:p>
        </p:txBody>
      </p:sp>
      <p:sp>
        <p:nvSpPr>
          <p:cNvPr id="1093" name="Google Shape;1093;p18"/>
          <p:cNvSpPr txBox="1"/>
          <p:nvPr>
            <p:ph idx="5" type="body"/>
          </p:nvPr>
        </p:nvSpPr>
        <p:spPr>
          <a:xfrm>
            <a:off x="4937760" y="3838956"/>
            <a:ext cx="3200400" cy="36576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dk2"/>
              </a:buClr>
              <a:buSzPts val="2000"/>
              <a:buNone/>
            </a:pPr>
            <a:r>
              <a:rPr lang="en"/>
              <a:t>TARGET AUDIENCE</a:t>
            </a:r>
            <a:endParaRPr/>
          </a:p>
        </p:txBody>
      </p:sp>
      <p:sp>
        <p:nvSpPr>
          <p:cNvPr id="1094" name="Google Shape;1094;p18"/>
          <p:cNvSpPr txBox="1"/>
          <p:nvPr>
            <p:ph idx="6" type="body"/>
          </p:nvPr>
        </p:nvSpPr>
        <p:spPr>
          <a:xfrm>
            <a:off x="4937760" y="4255479"/>
            <a:ext cx="3200400" cy="1188720"/>
          </a:xfrm>
          <a:prstGeom prst="rect">
            <a:avLst/>
          </a:prstGeom>
          <a:noFill/>
          <a:ln>
            <a:noFill/>
          </a:ln>
        </p:spPr>
        <p:txBody>
          <a:bodyPr anchorCtr="0" anchor="t" bIns="45700" lIns="91425" spcFirstLastPara="1" rIns="91425" wrap="square" tIns="45700">
            <a:normAutofit/>
          </a:bodyPr>
          <a:lstStyle/>
          <a:p>
            <a:pPr indent="0" lvl="0" marL="0" rtl="0" algn="l">
              <a:lnSpc>
                <a:spcPct val="128571"/>
              </a:lnSpc>
              <a:spcBef>
                <a:spcPts val="0"/>
              </a:spcBef>
              <a:spcAft>
                <a:spcPts val="0"/>
              </a:spcAft>
              <a:buClr>
                <a:schemeClr val="dk2"/>
              </a:buClr>
              <a:buSzPts val="1400"/>
              <a:buNone/>
            </a:pPr>
            <a:r>
              <a:rPr lang="en"/>
              <a:t>Gen Z (18-25 years old)</a:t>
            </a:r>
            <a:endParaRPr/>
          </a:p>
          <a:p>
            <a:pPr indent="0" lvl="0" marL="0" rtl="0" algn="l">
              <a:lnSpc>
                <a:spcPct val="128571"/>
              </a:lnSpc>
              <a:spcBef>
                <a:spcPts val="0"/>
              </a:spcBef>
              <a:spcAft>
                <a:spcPts val="0"/>
              </a:spcAft>
              <a:buClr>
                <a:schemeClr val="dk2"/>
              </a:buClr>
              <a:buSzPts val="1400"/>
              <a:buNone/>
            </a:pPr>
            <a:r>
              <a:t/>
            </a:r>
            <a:endParaRPr/>
          </a:p>
        </p:txBody>
      </p:sp>
      <p:sp>
        <p:nvSpPr>
          <p:cNvPr id="1095" name="Google Shape;1095;p18"/>
          <p:cNvSpPr txBox="1"/>
          <p:nvPr>
            <p:ph idx="10" type="dt"/>
          </p:nvPr>
        </p:nvSpPr>
        <p:spPr>
          <a:xfrm>
            <a:off x="4937760" y="6353175"/>
            <a:ext cx="109728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t>2023</a:t>
            </a:r>
            <a:endParaRPr/>
          </a:p>
        </p:txBody>
      </p:sp>
      <p:sp>
        <p:nvSpPr>
          <p:cNvPr id="1096" name="Google Shape;1096;p18"/>
          <p:cNvSpPr txBox="1"/>
          <p:nvPr>
            <p:ph idx="11" type="ftr"/>
          </p:nvPr>
        </p:nvSpPr>
        <p:spPr>
          <a:xfrm>
            <a:off x="7436167" y="6350000"/>
            <a:ext cx="22860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a:t>Pitch deck title</a:t>
            </a:r>
            <a:endParaRPr/>
          </a:p>
        </p:txBody>
      </p:sp>
      <p:sp>
        <p:nvSpPr>
          <p:cNvPr id="1097" name="Google Shape;1097;p18"/>
          <p:cNvSpPr txBox="1"/>
          <p:nvPr>
            <p:ph idx="12" type="sldNum"/>
          </p:nvPr>
        </p:nvSpPr>
        <p:spPr>
          <a:xfrm>
            <a:off x="11123295" y="6356350"/>
            <a:ext cx="457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id="1098" name="Google Shape;1098;p18"/>
          <p:cNvPicPr preferRelativeResize="0"/>
          <p:nvPr/>
        </p:nvPicPr>
        <p:blipFill rotWithShape="1">
          <a:blip r:embed="rId3">
            <a:alphaModFix/>
          </a:blip>
          <a:srcRect b="37617" l="68821" r="-943" t="34287"/>
          <a:stretch/>
        </p:blipFill>
        <p:spPr>
          <a:xfrm>
            <a:off x="3231319" y="420321"/>
            <a:ext cx="6967758" cy="611859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9"/>
          <p:cNvSpPr txBox="1"/>
          <p:nvPr>
            <p:ph type="title"/>
          </p:nvPr>
        </p:nvSpPr>
        <p:spPr>
          <a:xfrm>
            <a:off x="4937760" y="898525"/>
            <a:ext cx="6800850" cy="132588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2"/>
              </a:buClr>
              <a:buSzPts val="4400"/>
              <a:buFont typeface="Avenir"/>
              <a:buNone/>
            </a:pPr>
            <a:r>
              <a:rPr lang="en"/>
              <a:t>SOLUTION</a:t>
            </a:r>
            <a:endParaRPr/>
          </a:p>
        </p:txBody>
      </p:sp>
      <p:sp>
        <p:nvSpPr>
          <p:cNvPr id="825" name="Google Shape;825;p9"/>
          <p:cNvSpPr txBox="1"/>
          <p:nvPr>
            <p:ph idx="1" type="body"/>
          </p:nvPr>
        </p:nvSpPr>
        <p:spPr>
          <a:xfrm>
            <a:off x="4948897" y="1752632"/>
            <a:ext cx="3200400" cy="365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dk2"/>
              </a:buClr>
              <a:buSzPts val="2000"/>
              <a:buNone/>
            </a:pPr>
            <a:r>
              <a:rPr lang="en"/>
              <a:t>USER INTERFACE </a:t>
            </a:r>
            <a:endParaRPr/>
          </a:p>
        </p:txBody>
      </p:sp>
      <p:sp>
        <p:nvSpPr>
          <p:cNvPr id="826" name="Google Shape;826;p9"/>
          <p:cNvSpPr txBox="1"/>
          <p:nvPr>
            <p:ph idx="2" type="body"/>
          </p:nvPr>
        </p:nvSpPr>
        <p:spPr>
          <a:xfrm>
            <a:off x="4926038" y="2164112"/>
            <a:ext cx="3200400" cy="1188600"/>
          </a:xfrm>
          <a:prstGeom prst="rect">
            <a:avLst/>
          </a:prstGeom>
          <a:noFill/>
          <a:ln>
            <a:noFill/>
          </a:ln>
        </p:spPr>
        <p:txBody>
          <a:bodyPr anchorCtr="0" anchor="t" bIns="45700" lIns="91425" spcFirstLastPara="1" rIns="91425" wrap="square" tIns="45700">
            <a:noAutofit/>
          </a:bodyPr>
          <a:lstStyle/>
          <a:p>
            <a:pPr indent="0" lvl="0" marL="0" rtl="0" algn="l">
              <a:lnSpc>
                <a:spcPct val="128571"/>
              </a:lnSpc>
              <a:spcBef>
                <a:spcPts val="0"/>
              </a:spcBef>
              <a:spcAft>
                <a:spcPts val="0"/>
              </a:spcAft>
              <a:buClr>
                <a:schemeClr val="dk2"/>
              </a:buClr>
              <a:buSzPts val="1400"/>
              <a:buNone/>
            </a:pPr>
            <a:r>
              <a:rPr lang="en"/>
              <a:t>User can interact with the chat-bot by different channels:</a:t>
            </a:r>
            <a:br>
              <a:rPr lang="en"/>
            </a:br>
            <a:r>
              <a:rPr lang="en"/>
              <a:t>1) iFrame window in the browser.</a:t>
            </a:r>
            <a:endParaRPr/>
          </a:p>
          <a:p>
            <a:pPr indent="0" lvl="0" marL="0" rtl="0" algn="l">
              <a:lnSpc>
                <a:spcPct val="128571"/>
              </a:lnSpc>
              <a:spcBef>
                <a:spcPts val="0"/>
              </a:spcBef>
              <a:spcAft>
                <a:spcPts val="0"/>
              </a:spcAft>
              <a:buClr>
                <a:schemeClr val="dk2"/>
              </a:buClr>
              <a:buSzPts val="1400"/>
              <a:buNone/>
            </a:pPr>
            <a:r>
              <a:rPr lang="en"/>
              <a:t>2) Native app and/or web-UI</a:t>
            </a:r>
            <a:endParaRPr/>
          </a:p>
          <a:p>
            <a:pPr indent="0" lvl="0" marL="0" rtl="0" algn="l">
              <a:lnSpc>
                <a:spcPct val="128571"/>
              </a:lnSpc>
              <a:spcBef>
                <a:spcPts val="0"/>
              </a:spcBef>
              <a:spcAft>
                <a:spcPts val="0"/>
              </a:spcAft>
              <a:buClr>
                <a:schemeClr val="dk2"/>
              </a:buClr>
              <a:buSzPts val="1400"/>
              <a:buNone/>
            </a:pPr>
            <a:r>
              <a:rPr lang="en"/>
              <a:t>2.1) Telegram</a:t>
            </a:r>
            <a:endParaRPr/>
          </a:p>
          <a:p>
            <a:pPr indent="0" lvl="0" marL="0" rtl="0" algn="l">
              <a:lnSpc>
                <a:spcPct val="128571"/>
              </a:lnSpc>
              <a:spcBef>
                <a:spcPts val="0"/>
              </a:spcBef>
              <a:spcAft>
                <a:spcPts val="0"/>
              </a:spcAft>
              <a:buClr>
                <a:schemeClr val="dk2"/>
              </a:buClr>
              <a:buSzPts val="1400"/>
              <a:buNone/>
            </a:pPr>
            <a:r>
              <a:rPr lang="en"/>
              <a:t>2.2) Viber</a:t>
            </a:r>
            <a:endParaRPr/>
          </a:p>
          <a:p>
            <a:pPr indent="0" lvl="0" marL="0" rtl="0" algn="l">
              <a:lnSpc>
                <a:spcPct val="128571"/>
              </a:lnSpc>
              <a:spcBef>
                <a:spcPts val="0"/>
              </a:spcBef>
              <a:spcAft>
                <a:spcPts val="0"/>
              </a:spcAft>
              <a:buClr>
                <a:schemeClr val="dk2"/>
              </a:buClr>
              <a:buSzPts val="1400"/>
              <a:buNone/>
            </a:pPr>
            <a:r>
              <a:rPr lang="en"/>
              <a:t>2.3) Facebook messenger</a:t>
            </a:r>
            <a:endParaRPr/>
          </a:p>
        </p:txBody>
      </p:sp>
      <p:sp>
        <p:nvSpPr>
          <p:cNvPr id="827" name="Google Shape;827;p9"/>
          <p:cNvSpPr txBox="1"/>
          <p:nvPr>
            <p:ph idx="3" type="body"/>
          </p:nvPr>
        </p:nvSpPr>
        <p:spPr>
          <a:xfrm>
            <a:off x="8549915" y="1752632"/>
            <a:ext cx="3200400" cy="365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dk2"/>
              </a:buClr>
              <a:buSzPts val="2000"/>
              <a:buNone/>
            </a:pPr>
            <a:r>
              <a:rPr lang="en"/>
              <a:t>BENEFITS</a:t>
            </a:r>
            <a:endParaRPr/>
          </a:p>
        </p:txBody>
      </p:sp>
      <p:sp>
        <p:nvSpPr>
          <p:cNvPr id="828" name="Google Shape;828;p9"/>
          <p:cNvSpPr txBox="1"/>
          <p:nvPr>
            <p:ph idx="4" type="body"/>
          </p:nvPr>
        </p:nvSpPr>
        <p:spPr>
          <a:xfrm>
            <a:off x="8547062" y="2164112"/>
            <a:ext cx="3200400" cy="1188600"/>
          </a:xfrm>
          <a:prstGeom prst="rect">
            <a:avLst/>
          </a:prstGeom>
          <a:noFill/>
          <a:ln>
            <a:noFill/>
          </a:ln>
        </p:spPr>
        <p:txBody>
          <a:bodyPr anchorCtr="0" anchor="t" bIns="45700" lIns="91425" spcFirstLastPara="1" rIns="91425" wrap="square" tIns="45700">
            <a:normAutofit/>
          </a:bodyPr>
          <a:lstStyle/>
          <a:p>
            <a:pPr indent="0" lvl="0" marL="0" rtl="0" algn="l">
              <a:lnSpc>
                <a:spcPct val="128571"/>
              </a:lnSpc>
              <a:spcBef>
                <a:spcPts val="0"/>
              </a:spcBef>
              <a:spcAft>
                <a:spcPts val="0"/>
              </a:spcAft>
              <a:buClr>
                <a:schemeClr val="dk2"/>
              </a:buClr>
              <a:buSzPts val="1400"/>
              <a:buNone/>
            </a:pPr>
            <a:r>
              <a:rPr lang="en"/>
              <a:t>Chat-bot makes it easier to help veterans.</a:t>
            </a:r>
            <a:endParaRPr/>
          </a:p>
          <a:p>
            <a:pPr indent="0" lvl="0" marL="0" rtl="0" algn="l">
              <a:lnSpc>
                <a:spcPct val="128571"/>
              </a:lnSpc>
              <a:spcBef>
                <a:spcPts val="0"/>
              </a:spcBef>
              <a:spcAft>
                <a:spcPts val="0"/>
              </a:spcAft>
              <a:buClr>
                <a:schemeClr val="dk2"/>
              </a:buClr>
              <a:buSzPts val="1400"/>
              <a:buNone/>
            </a:pPr>
            <a:r>
              <a:rPr lang="en"/>
              <a:t>Aggregated data are available in the admin console </a:t>
            </a:r>
            <a:endParaRPr/>
          </a:p>
        </p:txBody>
      </p:sp>
      <p:sp>
        <p:nvSpPr>
          <p:cNvPr id="829" name="Google Shape;829;p9"/>
          <p:cNvSpPr txBox="1"/>
          <p:nvPr>
            <p:ph idx="5" type="body"/>
          </p:nvPr>
        </p:nvSpPr>
        <p:spPr>
          <a:xfrm>
            <a:off x="4937760" y="4359125"/>
            <a:ext cx="3200400" cy="36576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dk2"/>
              </a:buClr>
              <a:buSzPts val="2000"/>
              <a:buNone/>
            </a:pPr>
            <a:r>
              <a:rPr lang="en"/>
              <a:t>TARGET AUDIENCE</a:t>
            </a:r>
            <a:endParaRPr/>
          </a:p>
        </p:txBody>
      </p:sp>
      <p:sp>
        <p:nvSpPr>
          <p:cNvPr id="830" name="Google Shape;830;p9"/>
          <p:cNvSpPr txBox="1"/>
          <p:nvPr>
            <p:ph idx="6" type="body"/>
          </p:nvPr>
        </p:nvSpPr>
        <p:spPr>
          <a:xfrm>
            <a:off x="4937760" y="4775647"/>
            <a:ext cx="3200400" cy="1737447"/>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128571"/>
              </a:lnSpc>
              <a:spcBef>
                <a:spcPts val="0"/>
              </a:spcBef>
              <a:spcAft>
                <a:spcPts val="0"/>
              </a:spcAft>
              <a:buClr>
                <a:schemeClr val="dk2"/>
              </a:buClr>
              <a:buSzPts val="1400"/>
              <a:buNone/>
            </a:pPr>
            <a:r>
              <a:rPr lang="en"/>
              <a:t>Veterans of war</a:t>
            </a:r>
            <a:endParaRPr/>
          </a:p>
          <a:p>
            <a:pPr indent="0" lvl="0" marL="0" rtl="0" algn="l">
              <a:lnSpc>
                <a:spcPct val="128571"/>
              </a:lnSpc>
              <a:spcBef>
                <a:spcPts val="0"/>
              </a:spcBef>
              <a:spcAft>
                <a:spcPts val="0"/>
              </a:spcAft>
              <a:buClr>
                <a:schemeClr val="dk2"/>
              </a:buClr>
              <a:buSzPts val="1400"/>
              <a:buNone/>
            </a:pPr>
            <a:r>
              <a:rPr lang="en"/>
              <a:t>Family members of veterans</a:t>
            </a:r>
            <a:endParaRPr/>
          </a:p>
          <a:p>
            <a:pPr indent="0" lvl="0" marL="0" rtl="0" algn="l">
              <a:lnSpc>
                <a:spcPct val="128571"/>
              </a:lnSpc>
              <a:spcBef>
                <a:spcPts val="0"/>
              </a:spcBef>
              <a:spcAft>
                <a:spcPts val="0"/>
              </a:spcAft>
              <a:buClr>
                <a:schemeClr val="dk2"/>
              </a:buClr>
              <a:buSzPts val="1400"/>
              <a:buNone/>
            </a:pPr>
            <a:r>
              <a:rPr lang="en"/>
              <a:t>People</a:t>
            </a:r>
            <a:r>
              <a:rPr lang="en"/>
              <a:t> who do support veterans and family members</a:t>
            </a:r>
            <a:endParaRPr/>
          </a:p>
          <a:p>
            <a:pPr indent="0" lvl="0" marL="0" rtl="0" algn="l">
              <a:lnSpc>
                <a:spcPct val="128571"/>
              </a:lnSpc>
              <a:spcBef>
                <a:spcPts val="0"/>
              </a:spcBef>
              <a:spcAft>
                <a:spcPts val="0"/>
              </a:spcAft>
              <a:buClr>
                <a:schemeClr val="dk2"/>
              </a:buClr>
              <a:buSzPts val="1400"/>
              <a:buNone/>
            </a:pPr>
            <a:r>
              <a:rPr lang="en"/>
              <a:t>System administrators</a:t>
            </a:r>
            <a:endParaRPr/>
          </a:p>
          <a:p>
            <a:pPr indent="0" lvl="0" marL="0" rtl="0" algn="l">
              <a:lnSpc>
                <a:spcPct val="128571"/>
              </a:lnSpc>
              <a:spcBef>
                <a:spcPts val="0"/>
              </a:spcBef>
              <a:spcAft>
                <a:spcPts val="0"/>
              </a:spcAft>
              <a:buClr>
                <a:schemeClr val="dk2"/>
              </a:buClr>
              <a:buSzPts val="1400"/>
              <a:buNone/>
            </a:pPr>
            <a:r>
              <a:rPr lang="en"/>
              <a:t>System analysts</a:t>
            </a:r>
            <a:endParaRPr/>
          </a:p>
          <a:p>
            <a:pPr indent="0" lvl="0" marL="0" rtl="0" algn="l">
              <a:lnSpc>
                <a:spcPct val="128571"/>
              </a:lnSpc>
              <a:spcBef>
                <a:spcPts val="0"/>
              </a:spcBef>
              <a:spcAft>
                <a:spcPts val="0"/>
              </a:spcAft>
              <a:buClr>
                <a:schemeClr val="dk2"/>
              </a:buClr>
              <a:buSzPts val="1400"/>
              <a:buNone/>
            </a:pPr>
            <a:r>
              <a:rPr lang="en"/>
              <a:t>Providers of services to veterans</a:t>
            </a:r>
            <a:endParaRPr/>
          </a:p>
        </p:txBody>
      </p:sp>
      <p:sp>
        <p:nvSpPr>
          <p:cNvPr id="831" name="Google Shape;831;p9"/>
          <p:cNvSpPr txBox="1"/>
          <p:nvPr>
            <p:ph idx="7" type="body"/>
          </p:nvPr>
        </p:nvSpPr>
        <p:spPr>
          <a:xfrm>
            <a:off x="8535924" y="3838956"/>
            <a:ext cx="3200400" cy="36576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dk2"/>
              </a:buClr>
              <a:buSzPts val="2000"/>
              <a:buNone/>
            </a:pPr>
            <a:r>
              <a:rPr lang="en"/>
              <a:t>EASY TO DEPLOY AND USE</a:t>
            </a:r>
            <a:endParaRPr/>
          </a:p>
        </p:txBody>
      </p:sp>
      <p:sp>
        <p:nvSpPr>
          <p:cNvPr id="832" name="Google Shape;832;p9"/>
          <p:cNvSpPr txBox="1"/>
          <p:nvPr>
            <p:ph idx="8" type="body"/>
          </p:nvPr>
        </p:nvSpPr>
        <p:spPr>
          <a:xfrm>
            <a:off x="8535924" y="4252805"/>
            <a:ext cx="3200400" cy="1871007"/>
          </a:xfrm>
          <a:prstGeom prst="rect">
            <a:avLst/>
          </a:prstGeom>
          <a:noFill/>
          <a:ln>
            <a:noFill/>
          </a:ln>
        </p:spPr>
        <p:txBody>
          <a:bodyPr anchorCtr="0" anchor="t" bIns="45700" lIns="91425" spcFirstLastPara="1" rIns="91425" wrap="square" tIns="45700">
            <a:normAutofit/>
          </a:bodyPr>
          <a:lstStyle/>
          <a:p>
            <a:pPr indent="0" lvl="0" marL="0" rtl="0" algn="l">
              <a:lnSpc>
                <a:spcPct val="128571"/>
              </a:lnSpc>
              <a:spcBef>
                <a:spcPts val="0"/>
              </a:spcBef>
              <a:spcAft>
                <a:spcPts val="0"/>
              </a:spcAft>
              <a:buClr>
                <a:schemeClr val="dk2"/>
              </a:buClr>
              <a:buSzPts val="1400"/>
              <a:buNone/>
            </a:pPr>
            <a:r>
              <a:t/>
            </a:r>
            <a:endParaRPr/>
          </a:p>
          <a:p>
            <a:pPr indent="0" lvl="0" marL="0" rtl="0" algn="l">
              <a:lnSpc>
                <a:spcPct val="128571"/>
              </a:lnSpc>
              <a:spcBef>
                <a:spcPts val="0"/>
              </a:spcBef>
              <a:spcAft>
                <a:spcPts val="0"/>
              </a:spcAft>
              <a:buClr>
                <a:schemeClr val="dk2"/>
              </a:buClr>
              <a:buSzPts val="1400"/>
              <a:buNone/>
            </a:pPr>
            <a:r>
              <a:rPr lang="en"/>
              <a:t>Simple design gives end-users the targeted information they need</a:t>
            </a:r>
            <a:endParaRPr/>
          </a:p>
          <a:p>
            <a:pPr indent="0" lvl="0" marL="0" rtl="0" algn="l">
              <a:lnSpc>
                <a:spcPct val="128571"/>
              </a:lnSpc>
              <a:spcBef>
                <a:spcPts val="0"/>
              </a:spcBef>
              <a:spcAft>
                <a:spcPts val="0"/>
              </a:spcAft>
              <a:buClr>
                <a:schemeClr val="dk2"/>
              </a:buClr>
              <a:buSzPts val="1400"/>
              <a:buNone/>
            </a:pPr>
            <a:r>
              <a:rPr lang="en"/>
              <a:t>System is easy to deploy within original website ecosystem.</a:t>
            </a:r>
            <a:endParaRPr/>
          </a:p>
        </p:txBody>
      </p:sp>
      <p:sp>
        <p:nvSpPr>
          <p:cNvPr id="833" name="Google Shape;833;p9"/>
          <p:cNvSpPr txBox="1"/>
          <p:nvPr>
            <p:ph idx="10" type="dt"/>
          </p:nvPr>
        </p:nvSpPr>
        <p:spPr>
          <a:xfrm>
            <a:off x="4937760" y="6353175"/>
            <a:ext cx="109728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t>2023</a:t>
            </a:r>
            <a:endParaRPr/>
          </a:p>
        </p:txBody>
      </p:sp>
      <p:sp>
        <p:nvSpPr>
          <p:cNvPr id="834" name="Google Shape;834;p9"/>
          <p:cNvSpPr txBox="1"/>
          <p:nvPr>
            <p:ph idx="11" type="ftr"/>
          </p:nvPr>
        </p:nvSpPr>
        <p:spPr>
          <a:xfrm>
            <a:off x="7436167" y="6350000"/>
            <a:ext cx="22860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a:t>Pitch deck title</a:t>
            </a:r>
            <a:endParaRPr/>
          </a:p>
        </p:txBody>
      </p:sp>
      <p:sp>
        <p:nvSpPr>
          <p:cNvPr id="835" name="Google Shape;835;p9"/>
          <p:cNvSpPr txBox="1"/>
          <p:nvPr>
            <p:ph idx="12" type="sldNum"/>
          </p:nvPr>
        </p:nvSpPr>
        <p:spPr>
          <a:xfrm>
            <a:off x="11123295" y="6356350"/>
            <a:ext cx="457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9"/>
          <p:cNvSpPr txBox="1"/>
          <p:nvPr>
            <p:ph type="title"/>
          </p:nvPr>
        </p:nvSpPr>
        <p:spPr>
          <a:xfrm>
            <a:off x="4937760" y="898525"/>
            <a:ext cx="6800850" cy="132588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2"/>
              </a:buClr>
              <a:buSzPts val="4400"/>
              <a:buFont typeface="Avenir"/>
              <a:buNone/>
            </a:pPr>
            <a:r>
              <a:rPr lang="en"/>
              <a:t>SOLUTION ARCHITECTURE</a:t>
            </a:r>
            <a:endParaRPr/>
          </a:p>
        </p:txBody>
      </p:sp>
      <p:sp>
        <p:nvSpPr>
          <p:cNvPr id="1104" name="Google Shape;1104;p19"/>
          <p:cNvSpPr txBox="1"/>
          <p:nvPr>
            <p:ph idx="1" type="body"/>
          </p:nvPr>
        </p:nvSpPr>
        <p:spPr>
          <a:xfrm>
            <a:off x="4937760" y="2084832"/>
            <a:ext cx="3200400" cy="36576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dk2"/>
              </a:buClr>
              <a:buSzPts val="2000"/>
              <a:buNone/>
            </a:pPr>
            <a:r>
              <a:rPr lang="en"/>
              <a:t>CLOSE THE GAP</a:t>
            </a:r>
            <a:endParaRPr/>
          </a:p>
        </p:txBody>
      </p:sp>
      <p:sp>
        <p:nvSpPr>
          <p:cNvPr id="1105" name="Google Shape;1105;p19"/>
          <p:cNvSpPr txBox="1"/>
          <p:nvPr>
            <p:ph idx="2" type="body"/>
          </p:nvPr>
        </p:nvSpPr>
        <p:spPr>
          <a:xfrm>
            <a:off x="4914900" y="2496312"/>
            <a:ext cx="3200400" cy="1188720"/>
          </a:xfrm>
          <a:prstGeom prst="rect">
            <a:avLst/>
          </a:prstGeom>
          <a:noFill/>
          <a:ln>
            <a:noFill/>
          </a:ln>
        </p:spPr>
        <p:txBody>
          <a:bodyPr anchorCtr="0" anchor="t" bIns="45700" lIns="91425" spcFirstLastPara="1" rIns="91425" wrap="square" tIns="45700">
            <a:noAutofit/>
          </a:bodyPr>
          <a:lstStyle/>
          <a:p>
            <a:pPr indent="0" lvl="0" marL="0" rtl="0" algn="l">
              <a:lnSpc>
                <a:spcPct val="128571"/>
              </a:lnSpc>
              <a:spcBef>
                <a:spcPts val="0"/>
              </a:spcBef>
              <a:spcAft>
                <a:spcPts val="0"/>
              </a:spcAft>
              <a:buClr>
                <a:schemeClr val="dk2"/>
              </a:buClr>
              <a:buSzPts val="1400"/>
              <a:buNone/>
            </a:pPr>
            <a:r>
              <a:rPr lang="en"/>
              <a:t>Our product makes consumer lives easier, and no other product on the market offers the same features</a:t>
            </a:r>
            <a:endParaRPr/>
          </a:p>
        </p:txBody>
      </p:sp>
      <p:sp>
        <p:nvSpPr>
          <p:cNvPr id="1106" name="Google Shape;1106;p19"/>
          <p:cNvSpPr txBox="1"/>
          <p:nvPr>
            <p:ph idx="5" type="body"/>
          </p:nvPr>
        </p:nvSpPr>
        <p:spPr>
          <a:xfrm>
            <a:off x="4937760" y="3838956"/>
            <a:ext cx="3200400" cy="36576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dk2"/>
              </a:buClr>
              <a:buSzPts val="2000"/>
              <a:buNone/>
            </a:pPr>
            <a:r>
              <a:rPr lang="en"/>
              <a:t>TARGET AUDIENCE</a:t>
            </a:r>
            <a:endParaRPr/>
          </a:p>
        </p:txBody>
      </p:sp>
      <p:sp>
        <p:nvSpPr>
          <p:cNvPr id="1107" name="Google Shape;1107;p19"/>
          <p:cNvSpPr txBox="1"/>
          <p:nvPr>
            <p:ph idx="6" type="body"/>
          </p:nvPr>
        </p:nvSpPr>
        <p:spPr>
          <a:xfrm>
            <a:off x="4937760" y="4255479"/>
            <a:ext cx="3200400" cy="1188720"/>
          </a:xfrm>
          <a:prstGeom prst="rect">
            <a:avLst/>
          </a:prstGeom>
          <a:noFill/>
          <a:ln>
            <a:noFill/>
          </a:ln>
        </p:spPr>
        <p:txBody>
          <a:bodyPr anchorCtr="0" anchor="t" bIns="45700" lIns="91425" spcFirstLastPara="1" rIns="91425" wrap="square" tIns="45700">
            <a:normAutofit/>
          </a:bodyPr>
          <a:lstStyle/>
          <a:p>
            <a:pPr indent="0" lvl="0" marL="0" rtl="0" algn="l">
              <a:lnSpc>
                <a:spcPct val="128571"/>
              </a:lnSpc>
              <a:spcBef>
                <a:spcPts val="0"/>
              </a:spcBef>
              <a:spcAft>
                <a:spcPts val="0"/>
              </a:spcAft>
              <a:buClr>
                <a:schemeClr val="dk2"/>
              </a:buClr>
              <a:buSzPts val="1400"/>
              <a:buNone/>
            </a:pPr>
            <a:r>
              <a:rPr lang="en"/>
              <a:t>Gen Z (18-25 years old)</a:t>
            </a:r>
            <a:endParaRPr/>
          </a:p>
          <a:p>
            <a:pPr indent="0" lvl="0" marL="0" rtl="0" algn="l">
              <a:lnSpc>
                <a:spcPct val="128571"/>
              </a:lnSpc>
              <a:spcBef>
                <a:spcPts val="0"/>
              </a:spcBef>
              <a:spcAft>
                <a:spcPts val="0"/>
              </a:spcAft>
              <a:buClr>
                <a:schemeClr val="dk2"/>
              </a:buClr>
              <a:buSzPts val="1400"/>
              <a:buNone/>
            </a:pPr>
            <a:r>
              <a:t/>
            </a:r>
            <a:endParaRPr/>
          </a:p>
        </p:txBody>
      </p:sp>
      <p:sp>
        <p:nvSpPr>
          <p:cNvPr id="1108" name="Google Shape;1108;p19"/>
          <p:cNvSpPr txBox="1"/>
          <p:nvPr>
            <p:ph idx="10" type="dt"/>
          </p:nvPr>
        </p:nvSpPr>
        <p:spPr>
          <a:xfrm>
            <a:off x="4937760" y="6353175"/>
            <a:ext cx="109728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t>2023</a:t>
            </a:r>
            <a:endParaRPr/>
          </a:p>
        </p:txBody>
      </p:sp>
      <p:sp>
        <p:nvSpPr>
          <p:cNvPr id="1109" name="Google Shape;1109;p19"/>
          <p:cNvSpPr txBox="1"/>
          <p:nvPr>
            <p:ph idx="11" type="ftr"/>
          </p:nvPr>
        </p:nvSpPr>
        <p:spPr>
          <a:xfrm>
            <a:off x="7436167" y="6350000"/>
            <a:ext cx="22860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a:t>Pitch deck title</a:t>
            </a:r>
            <a:endParaRPr/>
          </a:p>
        </p:txBody>
      </p:sp>
      <p:sp>
        <p:nvSpPr>
          <p:cNvPr id="1110" name="Google Shape;1110;p19"/>
          <p:cNvSpPr txBox="1"/>
          <p:nvPr>
            <p:ph idx="12" type="sldNum"/>
          </p:nvPr>
        </p:nvSpPr>
        <p:spPr>
          <a:xfrm>
            <a:off x="11123295" y="6356350"/>
            <a:ext cx="457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id="1111" name="Google Shape;1111;p19"/>
          <p:cNvPicPr preferRelativeResize="0"/>
          <p:nvPr/>
        </p:nvPicPr>
        <p:blipFill rotWithShape="1">
          <a:blip r:embed="rId3">
            <a:alphaModFix/>
          </a:blip>
          <a:srcRect b="-1" l="0" r="19086" t="45471"/>
          <a:stretch/>
        </p:blipFill>
        <p:spPr>
          <a:xfrm>
            <a:off x="938895" y="133487"/>
            <a:ext cx="9650780" cy="652975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13"/>
          <p:cNvSpPr txBox="1"/>
          <p:nvPr>
            <p:ph type="title"/>
          </p:nvPr>
        </p:nvSpPr>
        <p:spPr>
          <a:xfrm>
            <a:off x="914400" y="896112"/>
            <a:ext cx="6800850" cy="132588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2"/>
              </a:buClr>
              <a:buSzPts val="4400"/>
              <a:buFont typeface="Avenir"/>
              <a:buNone/>
            </a:pPr>
            <a:r>
              <a:rPr lang="en" u="sng"/>
              <a:t>PRODUCT BENEFITS</a:t>
            </a:r>
            <a:endParaRPr u="sng"/>
          </a:p>
        </p:txBody>
      </p:sp>
      <p:sp>
        <p:nvSpPr>
          <p:cNvPr id="841" name="Google Shape;841;p13"/>
          <p:cNvSpPr txBox="1"/>
          <p:nvPr>
            <p:ph idx="1" type="body"/>
          </p:nvPr>
        </p:nvSpPr>
        <p:spPr>
          <a:xfrm>
            <a:off x="355600" y="1666240"/>
            <a:ext cx="7359650" cy="458216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33333"/>
              </a:lnSpc>
              <a:spcBef>
                <a:spcPts val="0"/>
              </a:spcBef>
              <a:spcAft>
                <a:spcPts val="0"/>
              </a:spcAft>
              <a:buClr>
                <a:schemeClr val="dk2"/>
              </a:buClr>
              <a:buSzPct val="100000"/>
              <a:buNone/>
            </a:pPr>
            <a:r>
              <a:rPr lang="en"/>
              <a:t>Creative ideas included in the project:</a:t>
            </a:r>
            <a:endParaRPr/>
          </a:p>
          <a:p>
            <a:pPr indent="-334327" lvl="0" marL="342900" rtl="0" algn="l">
              <a:lnSpc>
                <a:spcPct val="133333"/>
              </a:lnSpc>
              <a:spcBef>
                <a:spcPts val="1000"/>
              </a:spcBef>
              <a:spcAft>
                <a:spcPts val="0"/>
              </a:spcAft>
              <a:buClr>
                <a:schemeClr val="dk2"/>
              </a:buClr>
              <a:buSzPct val="100000"/>
              <a:buAutoNum type="arabicParenR"/>
            </a:pPr>
            <a:r>
              <a:rPr lang="en"/>
              <a:t>Chatbot working in browser of an existing website – to make it easier to start communicating.</a:t>
            </a:r>
            <a:endParaRPr/>
          </a:p>
          <a:p>
            <a:pPr indent="-334327" lvl="0" marL="342900" rtl="0" algn="l">
              <a:lnSpc>
                <a:spcPct val="133333"/>
              </a:lnSpc>
              <a:spcBef>
                <a:spcPts val="1000"/>
              </a:spcBef>
              <a:spcAft>
                <a:spcPts val="0"/>
              </a:spcAft>
              <a:buClr>
                <a:schemeClr val="dk2"/>
              </a:buClr>
              <a:buSzPct val="100000"/>
              <a:buAutoNum type="arabicParenR"/>
            </a:pPr>
            <a:r>
              <a:rPr lang="en"/>
              <a:t>Option for changing chat-bot applications preserving the context of the discussion (start in browser of website and switch to telegram). Available only for registered users. Planned in the later releases.</a:t>
            </a:r>
            <a:endParaRPr/>
          </a:p>
          <a:p>
            <a:pPr indent="-334327" lvl="0" marL="342900" rtl="0" algn="l">
              <a:lnSpc>
                <a:spcPct val="133333"/>
              </a:lnSpc>
              <a:spcBef>
                <a:spcPts val="1000"/>
              </a:spcBef>
              <a:spcAft>
                <a:spcPts val="0"/>
              </a:spcAft>
              <a:buClr>
                <a:schemeClr val="dk2"/>
              </a:buClr>
              <a:buSzPct val="100000"/>
              <a:buAutoNum type="arabicParenR"/>
            </a:pPr>
            <a:r>
              <a:rPr lang="en"/>
              <a:t>Option to have a relax zone (meditation zone) – quick switch to digital-space with relax music/video – to meditate. </a:t>
            </a:r>
            <a:r>
              <a:rPr lang="en"/>
              <a:t>Planned in the later releases.</a:t>
            </a:r>
            <a:endParaRPr/>
          </a:p>
          <a:p>
            <a:pPr indent="-334327" lvl="0" marL="342900" rtl="0" algn="l">
              <a:lnSpc>
                <a:spcPct val="133333"/>
              </a:lnSpc>
              <a:spcBef>
                <a:spcPts val="1000"/>
              </a:spcBef>
              <a:spcAft>
                <a:spcPts val="0"/>
              </a:spcAft>
              <a:buClr>
                <a:schemeClr val="dk2"/>
              </a:buClr>
              <a:buSzPct val="100000"/>
              <a:buAutoNum type="arabicParenR"/>
            </a:pPr>
            <a:r>
              <a:rPr lang="en"/>
              <a:t>Recognition of the end-user’s tone of voice to offer psychological help. </a:t>
            </a:r>
            <a:r>
              <a:rPr lang="en"/>
              <a:t>Planned in the later releases.</a:t>
            </a:r>
            <a:endParaRPr/>
          </a:p>
          <a:p>
            <a:pPr indent="-334327" lvl="0" marL="342900" rtl="0" algn="l">
              <a:lnSpc>
                <a:spcPct val="133333"/>
              </a:lnSpc>
              <a:spcBef>
                <a:spcPts val="1000"/>
              </a:spcBef>
              <a:spcAft>
                <a:spcPts val="0"/>
              </a:spcAft>
              <a:buSzPct val="100000"/>
              <a:buAutoNum type="arabicParenR"/>
            </a:pPr>
            <a:r>
              <a:rPr lang="en"/>
              <a:t>Telegram chatbot has the “</a:t>
            </a:r>
            <a:r>
              <a:rPr lang="en"/>
              <a:t>Posttraumatic stress disorder (PTSD) self-assessment scale. PCL-5 methodology”.</a:t>
            </a:r>
            <a:endParaRPr/>
          </a:p>
        </p:txBody>
      </p:sp>
      <p:sp>
        <p:nvSpPr>
          <p:cNvPr id="842" name="Google Shape;842;p13"/>
          <p:cNvSpPr txBox="1"/>
          <p:nvPr>
            <p:ph idx="10" type="dt"/>
          </p:nvPr>
        </p:nvSpPr>
        <p:spPr>
          <a:xfrm>
            <a:off x="914400" y="6355080"/>
            <a:ext cx="109728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t>2023</a:t>
            </a:r>
            <a:endParaRPr/>
          </a:p>
        </p:txBody>
      </p:sp>
      <p:sp>
        <p:nvSpPr>
          <p:cNvPr id="843" name="Google Shape;843;p13"/>
          <p:cNvSpPr txBox="1"/>
          <p:nvPr>
            <p:ph idx="11" type="ftr"/>
          </p:nvPr>
        </p:nvSpPr>
        <p:spPr>
          <a:xfrm>
            <a:off x="5499886" y="6355080"/>
            <a:ext cx="22860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a:t>Pitch deck title</a:t>
            </a:r>
            <a:endParaRPr/>
          </a:p>
        </p:txBody>
      </p:sp>
      <p:sp>
        <p:nvSpPr>
          <p:cNvPr id="844" name="Google Shape;844;p13"/>
          <p:cNvSpPr txBox="1"/>
          <p:nvPr>
            <p:ph idx="12" type="sldNum"/>
          </p:nvPr>
        </p:nvSpPr>
        <p:spPr>
          <a:xfrm>
            <a:off x="11274091" y="6355080"/>
            <a:ext cx="457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10"/>
          <p:cNvSpPr txBox="1"/>
          <p:nvPr>
            <p:ph type="title"/>
          </p:nvPr>
        </p:nvSpPr>
        <p:spPr>
          <a:xfrm>
            <a:off x="914400" y="896112"/>
            <a:ext cx="6800850" cy="132588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accent1"/>
              </a:buClr>
              <a:buSzPts val="4400"/>
              <a:buFont typeface="Avenir"/>
              <a:buNone/>
            </a:pPr>
            <a:r>
              <a:rPr lang="en"/>
              <a:t>PRODUCT OVERVIEW</a:t>
            </a:r>
            <a:endParaRPr/>
          </a:p>
        </p:txBody>
      </p:sp>
      <p:sp>
        <p:nvSpPr>
          <p:cNvPr id="850" name="Google Shape;850;p10"/>
          <p:cNvSpPr txBox="1"/>
          <p:nvPr>
            <p:ph idx="1" type="body"/>
          </p:nvPr>
        </p:nvSpPr>
        <p:spPr>
          <a:xfrm>
            <a:off x="914400" y="1559050"/>
            <a:ext cx="5103600" cy="365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accent3"/>
              </a:buClr>
              <a:buSzPts val="2000"/>
              <a:buNone/>
            </a:pPr>
            <a:r>
              <a:rPr lang="en"/>
              <a:t>NFRS and QUALITY ATTRIBUTES</a:t>
            </a:r>
            <a:endParaRPr/>
          </a:p>
        </p:txBody>
      </p:sp>
      <p:sp>
        <p:nvSpPr>
          <p:cNvPr id="851" name="Google Shape;851;p10"/>
          <p:cNvSpPr txBox="1"/>
          <p:nvPr>
            <p:ph idx="2" type="body"/>
          </p:nvPr>
        </p:nvSpPr>
        <p:spPr>
          <a:xfrm>
            <a:off x="426720" y="1924812"/>
            <a:ext cx="7508240" cy="443026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800"/>
              <a:buNone/>
            </a:pPr>
            <a:r>
              <a:rPr b="1" lang="en" sz="1600"/>
              <a:t>New solution should follow the following NFRs:</a:t>
            </a:r>
            <a:endParaRPr b="1" sz="1600"/>
          </a:p>
          <a:p>
            <a:pPr indent="0" lvl="0" marL="0" rtl="0" algn="l">
              <a:lnSpc>
                <a:spcPct val="100000"/>
              </a:lnSpc>
              <a:spcBef>
                <a:spcPts val="0"/>
              </a:spcBef>
              <a:spcAft>
                <a:spcPts val="0"/>
              </a:spcAft>
              <a:buClr>
                <a:schemeClr val="dk1"/>
              </a:buClr>
              <a:buSzPts val="1800"/>
              <a:buNone/>
            </a:pPr>
            <a:r>
              <a:t/>
            </a:r>
            <a:endParaRPr sz="1600"/>
          </a:p>
          <a:p>
            <a:pPr indent="0" lvl="0" marL="0" rtl="0" algn="l">
              <a:lnSpc>
                <a:spcPct val="100000"/>
              </a:lnSpc>
              <a:spcBef>
                <a:spcPts val="0"/>
              </a:spcBef>
              <a:spcAft>
                <a:spcPts val="0"/>
              </a:spcAft>
              <a:buClr>
                <a:schemeClr val="dk1"/>
              </a:buClr>
              <a:buSzPts val="1800"/>
              <a:buNone/>
            </a:pPr>
            <a:r>
              <a:rPr b="1" lang="en" sz="1600"/>
              <a:t>Usability - </a:t>
            </a:r>
            <a:r>
              <a:rPr lang="en" sz="1600"/>
              <a:t>should consider people with usual abilities and with disabilities (may vary).</a:t>
            </a:r>
            <a:endParaRPr sz="1200"/>
          </a:p>
          <a:p>
            <a:pPr indent="0" lvl="0" marL="0" rtl="0" algn="l">
              <a:lnSpc>
                <a:spcPct val="100000"/>
              </a:lnSpc>
              <a:spcBef>
                <a:spcPts val="0"/>
              </a:spcBef>
              <a:spcAft>
                <a:spcPts val="0"/>
              </a:spcAft>
              <a:buClr>
                <a:schemeClr val="dk1"/>
              </a:buClr>
              <a:buSzPts val="1800"/>
              <a:buNone/>
            </a:pPr>
            <a:r>
              <a:rPr b="1" lang="en" sz="1600"/>
              <a:t>Performance </a:t>
            </a:r>
            <a:r>
              <a:rPr lang="en" sz="1600"/>
              <a:t>– should be enough to serve up to 1M of users in total, response time of bot should be less than 3 seconds for ordinary queries, and up to 10 seconds for complex queries (including time for writing the response).</a:t>
            </a:r>
            <a:endParaRPr sz="1200"/>
          </a:p>
          <a:p>
            <a:pPr indent="0" lvl="0" marL="0" rtl="0" algn="l">
              <a:lnSpc>
                <a:spcPct val="100000"/>
              </a:lnSpc>
              <a:spcBef>
                <a:spcPts val="0"/>
              </a:spcBef>
              <a:spcAft>
                <a:spcPts val="0"/>
              </a:spcAft>
              <a:buClr>
                <a:schemeClr val="dk1"/>
              </a:buClr>
              <a:buSzPts val="1800"/>
              <a:buNone/>
            </a:pPr>
            <a:r>
              <a:rPr b="1" lang="en" sz="1600"/>
              <a:t>Scalability </a:t>
            </a:r>
            <a:r>
              <a:rPr lang="en" sz="1600"/>
              <a:t>– should be enough to scale from 1 concurrent user up to max – 1000 concurrent users.</a:t>
            </a:r>
            <a:endParaRPr sz="1200"/>
          </a:p>
          <a:p>
            <a:pPr indent="0" lvl="0" marL="0" rtl="0" algn="l">
              <a:lnSpc>
                <a:spcPct val="100000"/>
              </a:lnSpc>
              <a:spcBef>
                <a:spcPts val="0"/>
              </a:spcBef>
              <a:spcAft>
                <a:spcPts val="0"/>
              </a:spcAft>
              <a:buClr>
                <a:schemeClr val="dk1"/>
              </a:buClr>
              <a:buSzPts val="1800"/>
              <a:buNone/>
            </a:pPr>
            <a:r>
              <a:rPr b="1" lang="en" sz="1600"/>
              <a:t>Max number of concurrent users </a:t>
            </a:r>
            <a:r>
              <a:rPr lang="en" sz="1600"/>
              <a:t>– 1000 persons for all services.</a:t>
            </a:r>
            <a:endParaRPr sz="1200"/>
          </a:p>
          <a:p>
            <a:pPr indent="0" lvl="0" marL="0" rtl="0" algn="l">
              <a:lnSpc>
                <a:spcPct val="100000"/>
              </a:lnSpc>
              <a:spcBef>
                <a:spcPts val="0"/>
              </a:spcBef>
              <a:spcAft>
                <a:spcPts val="0"/>
              </a:spcAft>
              <a:buClr>
                <a:schemeClr val="dk1"/>
              </a:buClr>
              <a:buSzPts val="1800"/>
              <a:buNone/>
            </a:pPr>
            <a:r>
              <a:rPr b="1" lang="en" sz="1600"/>
              <a:t>Deployability </a:t>
            </a:r>
            <a:r>
              <a:rPr lang="en" sz="1600"/>
              <a:t>– solution should allow simple hosting on the same infrastructure as the existing solution. No migration between clouds is considered.</a:t>
            </a:r>
            <a:endParaRPr sz="1200"/>
          </a:p>
          <a:p>
            <a:pPr indent="0" lvl="0" marL="0" rtl="0" algn="l">
              <a:lnSpc>
                <a:spcPct val="100000"/>
              </a:lnSpc>
              <a:spcBef>
                <a:spcPts val="0"/>
              </a:spcBef>
              <a:spcAft>
                <a:spcPts val="0"/>
              </a:spcAft>
              <a:buClr>
                <a:schemeClr val="dk1"/>
              </a:buClr>
              <a:buSzPts val="1800"/>
              <a:buNone/>
            </a:pPr>
            <a:r>
              <a:rPr b="1" lang="en" sz="1600"/>
              <a:t>System availability </a:t>
            </a:r>
            <a:r>
              <a:rPr lang="en" sz="1600"/>
              <a:t>– should be on the SLA 99% initially, increased to 99.9%.</a:t>
            </a:r>
            <a:endParaRPr sz="1600"/>
          </a:p>
          <a:p>
            <a:pPr indent="0" lvl="0" marL="0" rtl="0" algn="l">
              <a:lnSpc>
                <a:spcPct val="100000"/>
              </a:lnSpc>
              <a:spcBef>
                <a:spcPts val="0"/>
              </a:spcBef>
              <a:spcAft>
                <a:spcPts val="0"/>
              </a:spcAft>
              <a:buClr>
                <a:schemeClr val="dk1"/>
              </a:buClr>
              <a:buSzPts val="1800"/>
              <a:buNone/>
            </a:pPr>
            <a:r>
              <a:rPr b="1" lang="en" sz="1600"/>
              <a:t>Integration </a:t>
            </a:r>
            <a:r>
              <a:rPr lang="en" sz="1600"/>
              <a:t>– solution should be easy to integrate with existing solutions and 3</a:t>
            </a:r>
            <a:r>
              <a:rPr baseline="30000" lang="en" sz="1600"/>
              <a:t>rd</a:t>
            </a:r>
            <a:r>
              <a:rPr lang="en" sz="1600"/>
              <a:t> parties.</a:t>
            </a:r>
            <a:endParaRPr sz="1200"/>
          </a:p>
          <a:p>
            <a:pPr indent="0" lvl="0" marL="0" rtl="0" algn="l">
              <a:lnSpc>
                <a:spcPct val="100000"/>
              </a:lnSpc>
              <a:spcBef>
                <a:spcPts val="0"/>
              </a:spcBef>
              <a:spcAft>
                <a:spcPts val="0"/>
              </a:spcAft>
              <a:buClr>
                <a:schemeClr val="dk1"/>
              </a:buClr>
              <a:buSzPts val="1800"/>
              <a:buNone/>
            </a:pPr>
            <a:r>
              <a:rPr b="1" lang="en" sz="1600"/>
              <a:t>Security </a:t>
            </a:r>
            <a:r>
              <a:rPr lang="en" sz="1600"/>
              <a:t>– system should encrypt all data at rest and in transit. No PII should be exposed without 2FA authentication.</a:t>
            </a:r>
            <a:endParaRPr sz="1200"/>
          </a:p>
          <a:p>
            <a:pPr indent="0" lvl="0" marL="0" rtl="0" algn="l">
              <a:lnSpc>
                <a:spcPct val="100000"/>
              </a:lnSpc>
              <a:spcBef>
                <a:spcPts val="0"/>
              </a:spcBef>
              <a:spcAft>
                <a:spcPts val="0"/>
              </a:spcAft>
              <a:buClr>
                <a:schemeClr val="dk1"/>
              </a:buClr>
              <a:buSzPts val="1800"/>
              <a:buNone/>
            </a:pPr>
            <a:br>
              <a:rPr lang="en" sz="1600"/>
            </a:br>
            <a:endParaRPr sz="1600"/>
          </a:p>
        </p:txBody>
      </p:sp>
      <p:sp>
        <p:nvSpPr>
          <p:cNvPr id="852" name="Google Shape;852;p10"/>
          <p:cNvSpPr txBox="1"/>
          <p:nvPr>
            <p:ph idx="10" type="dt"/>
          </p:nvPr>
        </p:nvSpPr>
        <p:spPr>
          <a:xfrm>
            <a:off x="914400" y="6355080"/>
            <a:ext cx="109728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t>2023</a:t>
            </a:r>
            <a:endParaRPr/>
          </a:p>
        </p:txBody>
      </p:sp>
      <p:sp>
        <p:nvSpPr>
          <p:cNvPr id="853" name="Google Shape;853;p10"/>
          <p:cNvSpPr txBox="1"/>
          <p:nvPr>
            <p:ph idx="11" type="ftr"/>
          </p:nvPr>
        </p:nvSpPr>
        <p:spPr>
          <a:xfrm>
            <a:off x="5499886" y="6355080"/>
            <a:ext cx="22860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a:t>Pitch deck title</a:t>
            </a:r>
            <a:endParaRPr/>
          </a:p>
        </p:txBody>
      </p:sp>
      <p:sp>
        <p:nvSpPr>
          <p:cNvPr id="854" name="Google Shape;854;p10"/>
          <p:cNvSpPr txBox="1"/>
          <p:nvPr>
            <p:ph idx="12" type="sldNum"/>
          </p:nvPr>
        </p:nvSpPr>
        <p:spPr>
          <a:xfrm>
            <a:off x="11274091" y="6355080"/>
            <a:ext cx="457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1"/>
          <p:cNvSpPr txBox="1"/>
          <p:nvPr>
            <p:ph type="title"/>
          </p:nvPr>
        </p:nvSpPr>
        <p:spPr>
          <a:xfrm>
            <a:off x="914400" y="896112"/>
            <a:ext cx="6800850" cy="132588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accent1"/>
              </a:buClr>
              <a:buSzPts val="4400"/>
              <a:buFont typeface="Avenir"/>
              <a:buNone/>
            </a:pPr>
            <a:r>
              <a:rPr lang="en"/>
              <a:t>PRODUCT OVERVIEW</a:t>
            </a:r>
            <a:endParaRPr/>
          </a:p>
        </p:txBody>
      </p:sp>
      <p:sp>
        <p:nvSpPr>
          <p:cNvPr id="860" name="Google Shape;860;p11"/>
          <p:cNvSpPr txBox="1"/>
          <p:nvPr>
            <p:ph idx="1" type="body"/>
          </p:nvPr>
        </p:nvSpPr>
        <p:spPr>
          <a:xfrm>
            <a:off x="914400" y="1559052"/>
            <a:ext cx="3200400" cy="36576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accent3"/>
              </a:buClr>
              <a:buSzPts val="2000"/>
              <a:buNone/>
            </a:pPr>
            <a:r>
              <a:rPr lang="en"/>
              <a:t>INTERFACE</a:t>
            </a:r>
            <a:endParaRPr/>
          </a:p>
        </p:txBody>
      </p:sp>
      <p:sp>
        <p:nvSpPr>
          <p:cNvPr id="861" name="Google Shape;861;p11"/>
          <p:cNvSpPr txBox="1"/>
          <p:nvPr>
            <p:ph idx="2" type="body"/>
          </p:nvPr>
        </p:nvSpPr>
        <p:spPr>
          <a:xfrm>
            <a:off x="426720" y="1924812"/>
            <a:ext cx="7508240" cy="443026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800"/>
              <a:buNone/>
            </a:pPr>
            <a:r>
              <a:rPr b="1" lang="en" sz="1600"/>
              <a:t>New solution should have the following interface:</a:t>
            </a:r>
            <a:endParaRPr b="1" sz="1600"/>
          </a:p>
          <a:p>
            <a:pPr indent="0" lvl="0" marL="0" rtl="0" algn="l">
              <a:lnSpc>
                <a:spcPct val="100000"/>
              </a:lnSpc>
              <a:spcBef>
                <a:spcPts val="0"/>
              </a:spcBef>
              <a:spcAft>
                <a:spcPts val="0"/>
              </a:spcAft>
              <a:buClr>
                <a:schemeClr val="dk1"/>
              </a:buClr>
              <a:buSzPts val="1800"/>
              <a:buNone/>
            </a:pPr>
            <a:r>
              <a:rPr lang="en" sz="1600" u="sng"/>
              <a:t>For end-users:</a:t>
            </a:r>
            <a:endParaRPr sz="1200"/>
          </a:p>
          <a:p>
            <a:pPr indent="0" lvl="0" marL="0" rtl="0" algn="l">
              <a:lnSpc>
                <a:spcPct val="100000"/>
              </a:lnSpc>
              <a:spcBef>
                <a:spcPts val="0"/>
              </a:spcBef>
              <a:spcAft>
                <a:spcPts val="0"/>
              </a:spcAft>
              <a:buClr>
                <a:schemeClr val="dk1"/>
              </a:buClr>
              <a:buSzPts val="1800"/>
              <a:buNone/>
            </a:pPr>
            <a:r>
              <a:rPr b="1" lang="en" sz="1600"/>
              <a:t>iFrame window - </a:t>
            </a:r>
            <a:r>
              <a:rPr lang="en" sz="1600"/>
              <a:t>which will be included to the existing website.</a:t>
            </a:r>
            <a:endParaRPr sz="1200"/>
          </a:p>
          <a:p>
            <a:pPr indent="0" lvl="0" marL="0" rtl="0" algn="l">
              <a:lnSpc>
                <a:spcPct val="100000"/>
              </a:lnSpc>
              <a:spcBef>
                <a:spcPts val="0"/>
              </a:spcBef>
              <a:spcAft>
                <a:spcPts val="0"/>
              </a:spcAft>
              <a:buClr>
                <a:schemeClr val="dk1"/>
              </a:buClr>
              <a:buSzPts val="1800"/>
              <a:buNone/>
            </a:pPr>
            <a:r>
              <a:rPr b="1" lang="en" sz="1600"/>
              <a:t>Chats in messaging services </a:t>
            </a:r>
            <a:r>
              <a:rPr lang="en" sz="1600"/>
              <a:t>– the chatbot should be integrated to the Telegram, Viber, FB messenger, so it can be opened in the native mobile applications or on Web-UI version (with responsive design of the messaging service).</a:t>
            </a:r>
            <a:endParaRPr sz="1200"/>
          </a:p>
          <a:p>
            <a:pPr indent="0" lvl="0" marL="0" rtl="0" algn="l">
              <a:lnSpc>
                <a:spcPct val="100000"/>
              </a:lnSpc>
              <a:spcBef>
                <a:spcPts val="0"/>
              </a:spcBef>
              <a:spcAft>
                <a:spcPts val="0"/>
              </a:spcAft>
              <a:buClr>
                <a:schemeClr val="dk1"/>
              </a:buClr>
              <a:buSzPts val="1800"/>
              <a:buNone/>
            </a:pPr>
            <a:r>
              <a:t/>
            </a:r>
            <a:endParaRPr sz="1600" u="sng"/>
          </a:p>
          <a:p>
            <a:pPr indent="0" lvl="0" marL="0" rtl="0" algn="l">
              <a:lnSpc>
                <a:spcPct val="100000"/>
              </a:lnSpc>
              <a:spcBef>
                <a:spcPts val="0"/>
              </a:spcBef>
              <a:spcAft>
                <a:spcPts val="0"/>
              </a:spcAft>
              <a:buClr>
                <a:schemeClr val="dk1"/>
              </a:buClr>
              <a:buSzPts val="1800"/>
              <a:buNone/>
            </a:pPr>
            <a:r>
              <a:rPr lang="en" sz="1600" u="sng"/>
              <a:t>For admin users: </a:t>
            </a:r>
            <a:r>
              <a:rPr b="1" lang="en" sz="1600"/>
              <a:t>App Admin interface </a:t>
            </a:r>
            <a:r>
              <a:rPr lang="en" sz="1600"/>
              <a:t>– is a responsive web-UI application on Next.js. Should contain features on separate pages for data exporting, analytics, segmentation, access rights, content management, etc.</a:t>
            </a:r>
            <a:endParaRPr sz="1200"/>
          </a:p>
          <a:p>
            <a:pPr indent="0" lvl="0" marL="0" rtl="0" algn="l">
              <a:lnSpc>
                <a:spcPct val="100000"/>
              </a:lnSpc>
              <a:spcBef>
                <a:spcPts val="0"/>
              </a:spcBef>
              <a:spcAft>
                <a:spcPts val="0"/>
              </a:spcAft>
              <a:buClr>
                <a:schemeClr val="dk1"/>
              </a:buClr>
              <a:buSzPts val="1800"/>
              <a:buNone/>
            </a:pPr>
            <a:r>
              <a:t/>
            </a:r>
            <a:endParaRPr sz="1600"/>
          </a:p>
          <a:p>
            <a:pPr indent="0" lvl="0" marL="0" rtl="0" algn="l">
              <a:lnSpc>
                <a:spcPct val="100000"/>
              </a:lnSpc>
              <a:spcBef>
                <a:spcPts val="0"/>
              </a:spcBef>
              <a:spcAft>
                <a:spcPts val="0"/>
              </a:spcAft>
              <a:buClr>
                <a:schemeClr val="dk1"/>
              </a:buClr>
              <a:buSzPts val="1800"/>
              <a:buNone/>
            </a:pPr>
            <a:r>
              <a:rPr lang="en" sz="1600" u="sng"/>
              <a:t>For system administrators:</a:t>
            </a:r>
            <a:endParaRPr sz="1200"/>
          </a:p>
          <a:p>
            <a:pPr indent="0" lvl="0" marL="0" rtl="0" algn="l">
              <a:lnSpc>
                <a:spcPct val="100000"/>
              </a:lnSpc>
              <a:spcBef>
                <a:spcPts val="0"/>
              </a:spcBef>
              <a:spcAft>
                <a:spcPts val="0"/>
              </a:spcAft>
              <a:buClr>
                <a:schemeClr val="dk1"/>
              </a:buClr>
              <a:buSzPts val="1800"/>
              <a:buNone/>
            </a:pPr>
            <a:r>
              <a:rPr b="1" lang="en" sz="1600"/>
              <a:t>System administration </a:t>
            </a:r>
            <a:r>
              <a:rPr lang="en" sz="1600"/>
              <a:t>– is considered with cloud vendors tools / consoles. Monitoring should be done with open-source tools.</a:t>
            </a:r>
            <a:endParaRPr sz="1200"/>
          </a:p>
          <a:p>
            <a:pPr indent="0" lvl="0" marL="0" rtl="0" algn="l">
              <a:lnSpc>
                <a:spcPct val="100000"/>
              </a:lnSpc>
              <a:spcBef>
                <a:spcPts val="0"/>
              </a:spcBef>
              <a:spcAft>
                <a:spcPts val="0"/>
              </a:spcAft>
              <a:buClr>
                <a:schemeClr val="dk1"/>
              </a:buClr>
              <a:buSzPts val="1800"/>
              <a:buNone/>
            </a:pPr>
            <a:r>
              <a:rPr b="1" lang="en" sz="1600"/>
              <a:t>Deployment of application </a:t>
            </a:r>
            <a:r>
              <a:rPr lang="en" sz="1600"/>
              <a:t>- should be considered with GitHub features – repo, actions, deploy.</a:t>
            </a:r>
            <a:endParaRPr sz="1200"/>
          </a:p>
          <a:p>
            <a:pPr indent="0" lvl="0" marL="0" rtl="0" algn="l">
              <a:lnSpc>
                <a:spcPct val="100000"/>
              </a:lnSpc>
              <a:spcBef>
                <a:spcPts val="0"/>
              </a:spcBef>
              <a:spcAft>
                <a:spcPts val="0"/>
              </a:spcAft>
              <a:buClr>
                <a:schemeClr val="dk1"/>
              </a:buClr>
              <a:buSzPts val="1800"/>
              <a:buNone/>
            </a:pPr>
            <a:r>
              <a:rPr b="1" lang="en" sz="1600"/>
              <a:t>Administration of 3</a:t>
            </a:r>
            <a:r>
              <a:rPr b="1" baseline="30000" lang="en" sz="1600"/>
              <a:t>rd</a:t>
            </a:r>
            <a:r>
              <a:rPr b="1" lang="en" sz="1600"/>
              <a:t> party integrations </a:t>
            </a:r>
            <a:r>
              <a:rPr lang="en" sz="1600"/>
              <a:t>– should be considered with their admin tools. Payments management should be included also.</a:t>
            </a:r>
            <a:endParaRPr sz="1600"/>
          </a:p>
          <a:p>
            <a:pPr indent="0" lvl="0" marL="0" rtl="0" algn="l">
              <a:lnSpc>
                <a:spcPct val="100000"/>
              </a:lnSpc>
              <a:spcBef>
                <a:spcPts val="0"/>
              </a:spcBef>
              <a:spcAft>
                <a:spcPts val="0"/>
              </a:spcAft>
              <a:buClr>
                <a:schemeClr val="dk1"/>
              </a:buClr>
              <a:buSzPts val="1800"/>
              <a:buNone/>
            </a:pPr>
            <a:r>
              <a:t/>
            </a:r>
            <a:endParaRPr sz="1600"/>
          </a:p>
        </p:txBody>
      </p:sp>
      <p:sp>
        <p:nvSpPr>
          <p:cNvPr id="862" name="Google Shape;862;p11"/>
          <p:cNvSpPr txBox="1"/>
          <p:nvPr>
            <p:ph idx="10" type="dt"/>
          </p:nvPr>
        </p:nvSpPr>
        <p:spPr>
          <a:xfrm>
            <a:off x="914400" y="6355080"/>
            <a:ext cx="109728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t>2023</a:t>
            </a:r>
            <a:endParaRPr/>
          </a:p>
        </p:txBody>
      </p:sp>
      <p:sp>
        <p:nvSpPr>
          <p:cNvPr id="863" name="Google Shape;863;p11"/>
          <p:cNvSpPr txBox="1"/>
          <p:nvPr>
            <p:ph idx="11" type="ftr"/>
          </p:nvPr>
        </p:nvSpPr>
        <p:spPr>
          <a:xfrm>
            <a:off x="5499886" y="6355080"/>
            <a:ext cx="22860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a:t>Pitch deck title</a:t>
            </a:r>
            <a:endParaRPr/>
          </a:p>
        </p:txBody>
      </p:sp>
      <p:sp>
        <p:nvSpPr>
          <p:cNvPr id="864" name="Google Shape;864;p11"/>
          <p:cNvSpPr txBox="1"/>
          <p:nvPr>
            <p:ph idx="12" type="sldNum"/>
          </p:nvPr>
        </p:nvSpPr>
        <p:spPr>
          <a:xfrm>
            <a:off x="11274091" y="6355080"/>
            <a:ext cx="457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12"/>
          <p:cNvSpPr txBox="1"/>
          <p:nvPr>
            <p:ph type="title"/>
          </p:nvPr>
        </p:nvSpPr>
        <p:spPr>
          <a:xfrm>
            <a:off x="426720" y="139700"/>
            <a:ext cx="11287760" cy="132588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2"/>
              </a:buClr>
              <a:buSzPts val="4400"/>
              <a:buFont typeface="Avenir"/>
              <a:buNone/>
            </a:pPr>
            <a:r>
              <a:rPr lang="en" sz="4100"/>
              <a:t>SOLUTION ARCHITECTURE - CONTEXT VIEW</a:t>
            </a:r>
            <a:endParaRPr sz="4100"/>
          </a:p>
        </p:txBody>
      </p:sp>
      <p:sp>
        <p:nvSpPr>
          <p:cNvPr id="870" name="Google Shape;870;p12"/>
          <p:cNvSpPr txBox="1"/>
          <p:nvPr>
            <p:ph idx="10" type="dt"/>
          </p:nvPr>
        </p:nvSpPr>
        <p:spPr>
          <a:xfrm>
            <a:off x="4937760" y="6353175"/>
            <a:ext cx="109728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t>2023</a:t>
            </a:r>
            <a:endParaRPr/>
          </a:p>
        </p:txBody>
      </p:sp>
      <p:sp>
        <p:nvSpPr>
          <p:cNvPr id="871" name="Google Shape;871;p12"/>
          <p:cNvSpPr txBox="1"/>
          <p:nvPr>
            <p:ph idx="11" type="ftr"/>
          </p:nvPr>
        </p:nvSpPr>
        <p:spPr>
          <a:xfrm>
            <a:off x="7436167" y="6350000"/>
            <a:ext cx="22860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a:t>Pitch deck title</a:t>
            </a:r>
            <a:endParaRPr/>
          </a:p>
        </p:txBody>
      </p:sp>
      <p:sp>
        <p:nvSpPr>
          <p:cNvPr id="872" name="Google Shape;872;p12"/>
          <p:cNvSpPr txBox="1"/>
          <p:nvPr>
            <p:ph idx="12" type="sldNum"/>
          </p:nvPr>
        </p:nvSpPr>
        <p:spPr>
          <a:xfrm>
            <a:off x="11123295" y="6356350"/>
            <a:ext cx="457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descr="A diagram of a person's work flow&#10;&#10;Description automatically generated" id="873" name="Google Shape;873;p12"/>
          <p:cNvPicPr preferRelativeResize="0"/>
          <p:nvPr/>
        </p:nvPicPr>
        <p:blipFill rotWithShape="1">
          <a:blip r:embed="rId3">
            <a:alphaModFix/>
          </a:blip>
          <a:srcRect b="0" l="0" r="0" t="0"/>
          <a:stretch/>
        </p:blipFill>
        <p:spPr>
          <a:xfrm>
            <a:off x="1842023" y="743983"/>
            <a:ext cx="8227610" cy="605369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16"/>
          <p:cNvSpPr txBox="1"/>
          <p:nvPr>
            <p:ph type="title"/>
          </p:nvPr>
        </p:nvSpPr>
        <p:spPr>
          <a:xfrm>
            <a:off x="0" y="261456"/>
            <a:ext cx="12100560" cy="132588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2"/>
              </a:buClr>
              <a:buSzPts val="4400"/>
              <a:buFont typeface="Avenir"/>
              <a:buNone/>
            </a:pPr>
            <a:r>
              <a:rPr lang="en" sz="4000"/>
              <a:t>SOLUTION ARCHITECTURE - COMPONENT VIEW</a:t>
            </a:r>
            <a:endParaRPr sz="3700"/>
          </a:p>
        </p:txBody>
      </p:sp>
      <p:sp>
        <p:nvSpPr>
          <p:cNvPr id="879" name="Google Shape;879;p16"/>
          <p:cNvSpPr txBox="1"/>
          <p:nvPr>
            <p:ph idx="1" type="body"/>
          </p:nvPr>
        </p:nvSpPr>
        <p:spPr>
          <a:xfrm>
            <a:off x="4937760" y="2084832"/>
            <a:ext cx="3200400" cy="36576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dk2"/>
              </a:buClr>
              <a:buSzPts val="2000"/>
              <a:buNone/>
            </a:pPr>
            <a:r>
              <a:rPr lang="en"/>
              <a:t>CLOSE THE GAP</a:t>
            </a:r>
            <a:endParaRPr/>
          </a:p>
        </p:txBody>
      </p:sp>
      <p:sp>
        <p:nvSpPr>
          <p:cNvPr id="880" name="Google Shape;880;p16"/>
          <p:cNvSpPr txBox="1"/>
          <p:nvPr>
            <p:ph idx="2" type="body"/>
          </p:nvPr>
        </p:nvSpPr>
        <p:spPr>
          <a:xfrm>
            <a:off x="4914900" y="2496312"/>
            <a:ext cx="3200400" cy="1188720"/>
          </a:xfrm>
          <a:prstGeom prst="rect">
            <a:avLst/>
          </a:prstGeom>
          <a:noFill/>
          <a:ln>
            <a:noFill/>
          </a:ln>
        </p:spPr>
        <p:txBody>
          <a:bodyPr anchorCtr="0" anchor="t" bIns="45700" lIns="91425" spcFirstLastPara="1" rIns="91425" wrap="square" tIns="45700">
            <a:noAutofit/>
          </a:bodyPr>
          <a:lstStyle/>
          <a:p>
            <a:pPr indent="0" lvl="0" marL="0" rtl="0" algn="l">
              <a:lnSpc>
                <a:spcPct val="128571"/>
              </a:lnSpc>
              <a:spcBef>
                <a:spcPts val="0"/>
              </a:spcBef>
              <a:spcAft>
                <a:spcPts val="0"/>
              </a:spcAft>
              <a:buClr>
                <a:schemeClr val="dk2"/>
              </a:buClr>
              <a:buSzPts val="1400"/>
              <a:buNone/>
            </a:pPr>
            <a:r>
              <a:rPr lang="en"/>
              <a:t>Our product makes consumer lives easier, and no other product on the market offers the same features</a:t>
            </a:r>
            <a:endParaRPr/>
          </a:p>
        </p:txBody>
      </p:sp>
      <p:sp>
        <p:nvSpPr>
          <p:cNvPr id="881" name="Google Shape;881;p16"/>
          <p:cNvSpPr txBox="1"/>
          <p:nvPr>
            <p:ph idx="5" type="body"/>
          </p:nvPr>
        </p:nvSpPr>
        <p:spPr>
          <a:xfrm>
            <a:off x="4937760" y="3838956"/>
            <a:ext cx="3200400" cy="36576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dk2"/>
              </a:buClr>
              <a:buSzPts val="2000"/>
              <a:buNone/>
            </a:pPr>
            <a:r>
              <a:rPr lang="en"/>
              <a:t>TARGET AUDIENCE</a:t>
            </a:r>
            <a:endParaRPr/>
          </a:p>
        </p:txBody>
      </p:sp>
      <p:sp>
        <p:nvSpPr>
          <p:cNvPr id="882" name="Google Shape;882;p16"/>
          <p:cNvSpPr txBox="1"/>
          <p:nvPr>
            <p:ph idx="6" type="body"/>
          </p:nvPr>
        </p:nvSpPr>
        <p:spPr>
          <a:xfrm>
            <a:off x="4937760" y="4255479"/>
            <a:ext cx="3200400" cy="1188720"/>
          </a:xfrm>
          <a:prstGeom prst="rect">
            <a:avLst/>
          </a:prstGeom>
          <a:noFill/>
          <a:ln>
            <a:noFill/>
          </a:ln>
        </p:spPr>
        <p:txBody>
          <a:bodyPr anchorCtr="0" anchor="t" bIns="45700" lIns="91425" spcFirstLastPara="1" rIns="91425" wrap="square" tIns="45700">
            <a:normAutofit/>
          </a:bodyPr>
          <a:lstStyle/>
          <a:p>
            <a:pPr indent="0" lvl="0" marL="0" rtl="0" algn="l">
              <a:lnSpc>
                <a:spcPct val="128571"/>
              </a:lnSpc>
              <a:spcBef>
                <a:spcPts val="0"/>
              </a:spcBef>
              <a:spcAft>
                <a:spcPts val="0"/>
              </a:spcAft>
              <a:buClr>
                <a:schemeClr val="dk2"/>
              </a:buClr>
              <a:buSzPts val="1400"/>
              <a:buNone/>
            </a:pPr>
            <a:r>
              <a:rPr lang="en"/>
              <a:t>Gen Z (18-25 years old)</a:t>
            </a:r>
            <a:endParaRPr/>
          </a:p>
          <a:p>
            <a:pPr indent="0" lvl="0" marL="0" rtl="0" algn="l">
              <a:lnSpc>
                <a:spcPct val="128571"/>
              </a:lnSpc>
              <a:spcBef>
                <a:spcPts val="0"/>
              </a:spcBef>
              <a:spcAft>
                <a:spcPts val="0"/>
              </a:spcAft>
              <a:buClr>
                <a:schemeClr val="dk2"/>
              </a:buClr>
              <a:buSzPts val="1400"/>
              <a:buNone/>
            </a:pPr>
            <a:r>
              <a:t/>
            </a:r>
            <a:endParaRPr/>
          </a:p>
        </p:txBody>
      </p:sp>
      <p:sp>
        <p:nvSpPr>
          <p:cNvPr id="883" name="Google Shape;883;p16"/>
          <p:cNvSpPr txBox="1"/>
          <p:nvPr>
            <p:ph idx="10" type="dt"/>
          </p:nvPr>
        </p:nvSpPr>
        <p:spPr>
          <a:xfrm>
            <a:off x="4937760" y="6353175"/>
            <a:ext cx="109728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t>2023</a:t>
            </a:r>
            <a:endParaRPr/>
          </a:p>
        </p:txBody>
      </p:sp>
      <p:sp>
        <p:nvSpPr>
          <p:cNvPr id="884" name="Google Shape;884;p16"/>
          <p:cNvSpPr txBox="1"/>
          <p:nvPr>
            <p:ph idx="11" type="ftr"/>
          </p:nvPr>
        </p:nvSpPr>
        <p:spPr>
          <a:xfrm>
            <a:off x="7436167" y="6350000"/>
            <a:ext cx="22860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a:t>Pitch deck title</a:t>
            </a:r>
            <a:endParaRPr/>
          </a:p>
        </p:txBody>
      </p:sp>
      <p:sp>
        <p:nvSpPr>
          <p:cNvPr id="885" name="Google Shape;885;p16"/>
          <p:cNvSpPr txBox="1"/>
          <p:nvPr>
            <p:ph idx="12" type="sldNum"/>
          </p:nvPr>
        </p:nvSpPr>
        <p:spPr>
          <a:xfrm>
            <a:off x="11123295" y="6356350"/>
            <a:ext cx="457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id="886" name="Google Shape;886;p16"/>
          <p:cNvPicPr preferRelativeResize="0"/>
          <p:nvPr/>
        </p:nvPicPr>
        <p:blipFill rotWithShape="1">
          <a:blip r:embed="rId3">
            <a:alphaModFix/>
          </a:blip>
          <a:srcRect b="0" l="0" r="0" t="0"/>
          <a:stretch/>
        </p:blipFill>
        <p:spPr>
          <a:xfrm>
            <a:off x="3381257" y="945324"/>
            <a:ext cx="5746984" cy="576981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4"/>
          <p:cNvSpPr txBox="1"/>
          <p:nvPr>
            <p:ph type="title"/>
          </p:nvPr>
        </p:nvSpPr>
        <p:spPr>
          <a:xfrm>
            <a:off x="914400" y="896112"/>
            <a:ext cx="6800850" cy="132588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accent1"/>
              </a:buClr>
              <a:buSzPts val="4400"/>
              <a:buFont typeface="Avenir"/>
              <a:buNone/>
            </a:pPr>
            <a:r>
              <a:rPr lang="en"/>
              <a:t>UI/UX WORKFLOWS</a:t>
            </a:r>
            <a:endParaRPr/>
          </a:p>
        </p:txBody>
      </p:sp>
      <p:sp>
        <p:nvSpPr>
          <p:cNvPr id="892" name="Google Shape;892;p14"/>
          <p:cNvSpPr txBox="1"/>
          <p:nvPr>
            <p:ph idx="1" type="body"/>
          </p:nvPr>
        </p:nvSpPr>
        <p:spPr>
          <a:xfrm>
            <a:off x="914400" y="1559052"/>
            <a:ext cx="3200400" cy="36576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accent3"/>
              </a:buClr>
              <a:buSzPts val="2000"/>
              <a:buNone/>
            </a:pPr>
            <a:r>
              <a:rPr lang="en"/>
              <a:t>WHICH WERE COVERED</a:t>
            </a:r>
            <a:endParaRPr/>
          </a:p>
        </p:txBody>
      </p:sp>
      <p:sp>
        <p:nvSpPr>
          <p:cNvPr id="893" name="Google Shape;893;p14"/>
          <p:cNvSpPr txBox="1"/>
          <p:nvPr>
            <p:ph idx="2" type="body"/>
          </p:nvPr>
        </p:nvSpPr>
        <p:spPr>
          <a:xfrm>
            <a:off x="426720" y="1924812"/>
            <a:ext cx="7508240" cy="443026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800"/>
              <a:buNone/>
            </a:pPr>
            <a:r>
              <a:rPr b="1" lang="en" sz="1800"/>
              <a:t>According to the request there is the list of workflows which were covered in UX:</a:t>
            </a:r>
            <a:endParaRPr b="1" sz="1800"/>
          </a:p>
          <a:p>
            <a:pPr indent="0" lvl="0" marL="0" rtl="0" algn="l">
              <a:lnSpc>
                <a:spcPct val="100000"/>
              </a:lnSpc>
              <a:spcBef>
                <a:spcPts val="0"/>
              </a:spcBef>
              <a:spcAft>
                <a:spcPts val="0"/>
              </a:spcAft>
              <a:buClr>
                <a:schemeClr val="dk1"/>
              </a:buClr>
              <a:buSzPts val="1100"/>
              <a:buFont typeface="Arial"/>
              <a:buNone/>
            </a:pPr>
            <a:r>
              <a:rPr b="1" lang="en" sz="1800"/>
              <a:t>1. Creation and management of user segments</a:t>
            </a:r>
            <a:endParaRPr b="1" sz="1800"/>
          </a:p>
          <a:p>
            <a:pPr indent="0" lvl="0" marL="0" rtl="0" algn="l">
              <a:lnSpc>
                <a:spcPct val="100000"/>
              </a:lnSpc>
              <a:spcBef>
                <a:spcPts val="0"/>
              </a:spcBef>
              <a:spcAft>
                <a:spcPts val="0"/>
              </a:spcAft>
              <a:buClr>
                <a:schemeClr val="dk1"/>
              </a:buClr>
              <a:buSzPts val="1100"/>
              <a:buFont typeface="Arial"/>
              <a:buNone/>
            </a:pPr>
            <a:r>
              <a:rPr b="1" lang="en" sz="1800"/>
              <a:t>2. Working with analytics</a:t>
            </a:r>
            <a:endParaRPr b="1" sz="1800"/>
          </a:p>
          <a:p>
            <a:pPr indent="0" lvl="0" marL="0" rtl="0" algn="l">
              <a:lnSpc>
                <a:spcPct val="100000"/>
              </a:lnSpc>
              <a:spcBef>
                <a:spcPts val="0"/>
              </a:spcBef>
              <a:spcAft>
                <a:spcPts val="0"/>
              </a:spcAft>
              <a:buClr>
                <a:schemeClr val="dk1"/>
              </a:buClr>
              <a:buSzPts val="1100"/>
              <a:buFont typeface="Arial"/>
              <a:buNone/>
            </a:pPr>
            <a:r>
              <a:rPr b="1" lang="en" sz="1800"/>
              <a:t>The administrative panel for the "e-Veteran" chatbot should also include the following analytical functions for collecting and displaying information:</a:t>
            </a:r>
            <a:endParaRPr b="1" sz="1800"/>
          </a:p>
          <a:p>
            <a:pPr indent="0" lvl="0" marL="0" rtl="0" algn="l">
              <a:lnSpc>
                <a:spcPct val="100000"/>
              </a:lnSpc>
              <a:spcBef>
                <a:spcPts val="0"/>
              </a:spcBef>
              <a:spcAft>
                <a:spcPts val="0"/>
              </a:spcAft>
              <a:buClr>
                <a:schemeClr val="dk1"/>
              </a:buClr>
              <a:buSzPts val="1100"/>
              <a:buFont typeface="Arial"/>
              <a:buNone/>
            </a:pPr>
            <a:r>
              <a:rPr b="1" lang="en" sz="1800"/>
              <a:t>1. Analysis of subscribers by type of status in the addressed:</a:t>
            </a:r>
            <a:endParaRPr b="1" sz="1800"/>
          </a:p>
          <a:p>
            <a:pPr indent="0" lvl="0" marL="0" rtl="0" algn="l">
              <a:lnSpc>
                <a:spcPct val="100000"/>
              </a:lnSpc>
              <a:spcBef>
                <a:spcPts val="0"/>
              </a:spcBef>
              <a:spcAft>
                <a:spcPts val="0"/>
              </a:spcAft>
              <a:buClr>
                <a:schemeClr val="dk1"/>
              </a:buClr>
              <a:buSzPts val="1100"/>
              <a:buFont typeface="Arial"/>
              <a:buNone/>
            </a:pPr>
            <a:r>
              <a:rPr b="1" lang="en" sz="1800"/>
              <a:t>2. Analysis of user groups:</a:t>
            </a:r>
            <a:endParaRPr b="1" sz="1800"/>
          </a:p>
          <a:p>
            <a:pPr indent="0" lvl="0" marL="0" rtl="0" algn="l">
              <a:lnSpc>
                <a:spcPct val="100000"/>
              </a:lnSpc>
              <a:spcBef>
                <a:spcPts val="0"/>
              </a:spcBef>
              <a:spcAft>
                <a:spcPts val="0"/>
              </a:spcAft>
              <a:buClr>
                <a:schemeClr val="dk1"/>
              </a:buClr>
              <a:buSzPts val="1100"/>
              <a:buFont typeface="Arial"/>
              <a:buNone/>
            </a:pPr>
            <a:r>
              <a:rPr b="1" lang="en" sz="1800"/>
              <a:t>3. Tracking user activity (attendance) for the selected period.</a:t>
            </a:r>
            <a:endParaRPr b="1" sz="1800"/>
          </a:p>
          <a:p>
            <a:pPr indent="0" lvl="0" marL="0" rtl="0" algn="l">
              <a:lnSpc>
                <a:spcPct val="100000"/>
              </a:lnSpc>
              <a:spcBef>
                <a:spcPts val="0"/>
              </a:spcBef>
              <a:spcAft>
                <a:spcPts val="0"/>
              </a:spcAft>
              <a:buClr>
                <a:schemeClr val="dk1"/>
              </a:buClr>
              <a:buSzPts val="1100"/>
              <a:buFont typeface="Arial"/>
              <a:buNone/>
            </a:pPr>
            <a:r>
              <a:rPr b="1" lang="en" sz="1800"/>
              <a:t>Variations of analytical queries:</a:t>
            </a:r>
            <a:endParaRPr b="1" sz="1800"/>
          </a:p>
          <a:p>
            <a:pPr indent="0" lvl="0" marL="0" rtl="0" algn="l">
              <a:lnSpc>
                <a:spcPct val="100000"/>
              </a:lnSpc>
              <a:spcBef>
                <a:spcPts val="0"/>
              </a:spcBef>
              <a:spcAft>
                <a:spcPts val="0"/>
              </a:spcAft>
              <a:buClr>
                <a:schemeClr val="dk1"/>
              </a:buClr>
              <a:buSzPts val="1100"/>
              <a:buFont typeface="Arial"/>
              <a:buNone/>
            </a:pPr>
            <a:r>
              <a:rPr b="1" lang="en" sz="1800"/>
              <a:t>Tracking the number of open tips per period, broken down by messenger type and tip type.</a:t>
            </a:r>
            <a:endParaRPr b="1" sz="1800"/>
          </a:p>
          <a:p>
            <a:pPr indent="0" lvl="0" marL="0" rtl="0" algn="l">
              <a:lnSpc>
                <a:spcPct val="100000"/>
              </a:lnSpc>
              <a:spcBef>
                <a:spcPts val="0"/>
              </a:spcBef>
              <a:spcAft>
                <a:spcPts val="0"/>
              </a:spcAft>
              <a:buClr>
                <a:schemeClr val="dk1"/>
              </a:buClr>
              <a:buSzPts val="1100"/>
              <a:buFont typeface="Arial"/>
              <a:buNone/>
            </a:pPr>
            <a:r>
              <a:rPr b="1" lang="en" sz="1800"/>
              <a:t>Analysis of user activity in terms of periods and types of messengers.</a:t>
            </a:r>
            <a:endParaRPr b="1" sz="1800"/>
          </a:p>
          <a:p>
            <a:pPr indent="0" lvl="0" marL="0" rtl="0" algn="l">
              <a:lnSpc>
                <a:spcPct val="100000"/>
              </a:lnSpc>
              <a:spcBef>
                <a:spcPts val="0"/>
              </a:spcBef>
              <a:spcAft>
                <a:spcPts val="0"/>
              </a:spcAft>
              <a:buClr>
                <a:schemeClr val="dk1"/>
              </a:buClr>
              <a:buSzPts val="1800"/>
              <a:buNone/>
            </a:pPr>
            <a:r>
              <a:t/>
            </a:r>
            <a:endParaRPr b="1" sz="1800"/>
          </a:p>
        </p:txBody>
      </p:sp>
      <p:sp>
        <p:nvSpPr>
          <p:cNvPr id="894" name="Google Shape;894;p14"/>
          <p:cNvSpPr txBox="1"/>
          <p:nvPr>
            <p:ph idx="10" type="dt"/>
          </p:nvPr>
        </p:nvSpPr>
        <p:spPr>
          <a:xfrm>
            <a:off x="914400" y="6355080"/>
            <a:ext cx="109728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t>20XX</a:t>
            </a:r>
            <a:endParaRPr/>
          </a:p>
        </p:txBody>
      </p:sp>
      <p:sp>
        <p:nvSpPr>
          <p:cNvPr id="895" name="Google Shape;895;p14"/>
          <p:cNvSpPr txBox="1"/>
          <p:nvPr>
            <p:ph idx="11" type="ftr"/>
          </p:nvPr>
        </p:nvSpPr>
        <p:spPr>
          <a:xfrm>
            <a:off x="5499886" y="6355080"/>
            <a:ext cx="22860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a:t>Pitch deck title</a:t>
            </a:r>
            <a:endParaRPr/>
          </a:p>
        </p:txBody>
      </p:sp>
      <p:sp>
        <p:nvSpPr>
          <p:cNvPr id="896" name="Google Shape;896;p14"/>
          <p:cNvSpPr txBox="1"/>
          <p:nvPr>
            <p:ph idx="12" type="sldNum"/>
          </p:nvPr>
        </p:nvSpPr>
        <p:spPr>
          <a:xfrm>
            <a:off x="11274091" y="6355080"/>
            <a:ext cx="457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Custom 74">
      <a:dk1>
        <a:srgbClr val="000000"/>
      </a:dk1>
      <a:lt1>
        <a:srgbClr val="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2023-12-08T12:37:27Z</dcterms:created>
  <dc:creator>Vitalii Tymashkov</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y fmtid="{D5CDD505-2E9C-101B-9397-08002B2CF9AE}" pid="4" name="MSIP_Label_e4dacd7a-120c-41aa-8126-3bed0d930193_Enabled">
    <vt:lpwstr>true</vt:lpwstr>
  </property>
  <property fmtid="{D5CDD505-2E9C-101B-9397-08002B2CF9AE}" pid="5" name="MSIP_Label_e4dacd7a-120c-41aa-8126-3bed0d930193_SetDate">
    <vt:lpwstr>2023-12-08T12:45:34Z</vt:lpwstr>
  </property>
  <property fmtid="{D5CDD505-2E9C-101B-9397-08002B2CF9AE}" pid="6" name="MSIP_Label_e4dacd7a-120c-41aa-8126-3bed0d930193_Method">
    <vt:lpwstr>Privileged</vt:lpwstr>
  </property>
  <property fmtid="{D5CDD505-2E9C-101B-9397-08002B2CF9AE}" pid="7" name="MSIP_Label_e4dacd7a-120c-41aa-8126-3bed0d930193_Name">
    <vt:lpwstr>Public label</vt:lpwstr>
  </property>
  <property fmtid="{D5CDD505-2E9C-101B-9397-08002B2CF9AE}" pid="8" name="MSIP_Label_e4dacd7a-120c-41aa-8126-3bed0d930193_SiteId">
    <vt:lpwstr>78831cc0-e027-4bb6-a213-66ebc2d7a5bf</vt:lpwstr>
  </property>
  <property fmtid="{D5CDD505-2E9C-101B-9397-08002B2CF9AE}" pid="9" name="MSIP_Label_e4dacd7a-120c-41aa-8126-3bed0d930193_ActionId">
    <vt:lpwstr>051a6b78-613f-449f-b172-9efd0e01fe57</vt:lpwstr>
  </property>
  <property fmtid="{D5CDD505-2E9C-101B-9397-08002B2CF9AE}" pid="10" name="MSIP_Label_e4dacd7a-120c-41aa-8126-3bed0d930193_ContentBits">
    <vt:lpwstr>0</vt:lpwstr>
  </property>
</Properties>
</file>